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2" r:id="rId6"/>
    <p:sldId id="257" r:id="rId7"/>
    <p:sldId id="261" r:id="rId8"/>
    <p:sldId id="260" r:id="rId9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Nilsen" initials="HN" lastIdx="1" clrIdx="0">
    <p:extLst>
      <p:ext uri="{19B8F6BF-5375-455C-9EA6-DF929625EA0E}">
        <p15:presenceInfo xmlns:p15="http://schemas.microsoft.com/office/powerpoint/2012/main" userId="f73e0f304ba57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A382E-EBC8-404B-A92C-60D57E8B0844}" v="703" dt="2021-05-05T13:29:56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on Nilsen" userId="f73e0f304ba57bee" providerId="LiveId" clId="{722A382E-EBC8-404B-A92C-60D57E8B0844}"/>
    <pc:docChg chg="undo redo custSel addSld delSld modSld sldOrd">
      <pc:chgData name="Håkon Nilsen" userId="f73e0f304ba57bee" providerId="LiveId" clId="{722A382E-EBC8-404B-A92C-60D57E8B0844}" dt="2021-05-05T13:30:50.547" v="1866" actId="404"/>
      <pc:docMkLst>
        <pc:docMk/>
      </pc:docMkLst>
      <pc:sldChg chg="modSp mod">
        <pc:chgData name="Håkon Nilsen" userId="f73e0f304ba57bee" providerId="LiveId" clId="{722A382E-EBC8-404B-A92C-60D57E8B0844}" dt="2021-05-05T10:38:27.444" v="1005" actId="1076"/>
        <pc:sldMkLst>
          <pc:docMk/>
          <pc:sldMk cId="834050406" sldId="256"/>
        </pc:sldMkLst>
        <pc:spChg chg="mod">
          <ac:chgData name="Håkon Nilsen" userId="f73e0f304ba57bee" providerId="LiveId" clId="{722A382E-EBC8-404B-A92C-60D57E8B0844}" dt="2021-05-05T10:38:12.300" v="1002" actId="1076"/>
          <ac:spMkLst>
            <pc:docMk/>
            <pc:sldMk cId="834050406" sldId="256"/>
            <ac:spMk id="13" creationId="{7C83141B-DFB5-4630-9E76-A3A05F3D50ED}"/>
          </ac:spMkLst>
        </pc:spChg>
        <pc:picChg chg="mod">
          <ac:chgData name="Håkon Nilsen" userId="f73e0f304ba57bee" providerId="LiveId" clId="{722A382E-EBC8-404B-A92C-60D57E8B0844}" dt="2021-05-05T10:38:27.444" v="1005" actId="1076"/>
          <ac:picMkLst>
            <pc:docMk/>
            <pc:sldMk cId="834050406" sldId="256"/>
            <ac:picMk id="3" creationId="{F4462EDC-9980-44C3-99ED-00DDFE15C0DC}"/>
          </ac:picMkLst>
        </pc:picChg>
        <pc:picChg chg="mod">
          <ac:chgData name="Håkon Nilsen" userId="f73e0f304ba57bee" providerId="LiveId" clId="{722A382E-EBC8-404B-A92C-60D57E8B0844}" dt="2021-05-05T10:38:15.051" v="1003" actId="1076"/>
          <ac:picMkLst>
            <pc:docMk/>
            <pc:sldMk cId="834050406" sldId="256"/>
            <ac:picMk id="18" creationId="{659F9513-B7E5-4E26-A035-92BFBD2728ED}"/>
          </ac:picMkLst>
        </pc:picChg>
        <pc:picChg chg="mod">
          <ac:chgData name="Håkon Nilsen" userId="f73e0f304ba57bee" providerId="LiveId" clId="{722A382E-EBC8-404B-A92C-60D57E8B0844}" dt="2021-05-05T10:38:22.316" v="1004" actId="1076"/>
          <ac:picMkLst>
            <pc:docMk/>
            <pc:sldMk cId="834050406" sldId="256"/>
            <ac:picMk id="21" creationId="{65072402-D36F-48E5-9B87-C86EE11F4A21}"/>
          </ac:picMkLst>
        </pc:picChg>
      </pc:sldChg>
      <pc:sldChg chg="addSp delSp modSp mod">
        <pc:chgData name="Håkon Nilsen" userId="f73e0f304ba57bee" providerId="LiveId" clId="{722A382E-EBC8-404B-A92C-60D57E8B0844}" dt="2021-05-05T10:55:13.983" v="1134" actId="1076"/>
        <pc:sldMkLst>
          <pc:docMk/>
          <pc:sldMk cId="3424314505" sldId="257"/>
        </pc:sldMkLst>
        <pc:spChg chg="mod">
          <ac:chgData name="Håkon Nilsen" userId="f73e0f304ba57bee" providerId="LiveId" clId="{722A382E-EBC8-404B-A92C-60D57E8B0844}" dt="2021-05-05T09:15:13.201" v="128" actId="20577"/>
          <ac:spMkLst>
            <pc:docMk/>
            <pc:sldMk cId="3424314505" sldId="257"/>
            <ac:spMk id="2" creationId="{9C9DE503-F7C2-4A40-83F4-4DE931E7D9DE}"/>
          </ac:spMkLst>
        </pc:spChg>
        <pc:spChg chg="mod">
          <ac:chgData name="Håkon Nilsen" userId="f73e0f304ba57bee" providerId="LiveId" clId="{722A382E-EBC8-404B-A92C-60D57E8B0844}" dt="2021-05-05T10:55:12.225" v="1129" actId="1076"/>
          <ac:spMkLst>
            <pc:docMk/>
            <pc:sldMk cId="3424314505" sldId="257"/>
            <ac:spMk id="13" creationId="{D7124E0E-EA4B-446F-A1FF-A39C1B60EE55}"/>
          </ac:spMkLst>
        </pc:spChg>
        <pc:spChg chg="mod">
          <ac:chgData name="Håkon Nilsen" userId="f73e0f304ba57bee" providerId="LiveId" clId="{722A382E-EBC8-404B-A92C-60D57E8B0844}" dt="2021-05-05T09:42:45.651" v="554" actId="1076"/>
          <ac:spMkLst>
            <pc:docMk/>
            <pc:sldMk cId="3424314505" sldId="257"/>
            <ac:spMk id="18" creationId="{666EAA11-880B-49C9-81A3-D45996BDBEE8}"/>
          </ac:spMkLst>
        </pc:spChg>
        <pc:graphicFrameChg chg="mod">
          <ac:chgData name="Håkon Nilsen" userId="f73e0f304ba57bee" providerId="LiveId" clId="{722A382E-EBC8-404B-A92C-60D57E8B0844}" dt="2021-05-05T09:42:20.728" v="514" actId="20577"/>
          <ac:graphicFrameMkLst>
            <pc:docMk/>
            <pc:sldMk cId="3424314505" sldId="257"/>
            <ac:graphicFrameMk id="5" creationId="{51938B4F-26EE-4238-880D-3CE26A7E4AED}"/>
          </ac:graphicFrameMkLst>
        </pc:graphicFrameChg>
        <pc:picChg chg="add del mod">
          <ac:chgData name="Håkon Nilsen" userId="f73e0f304ba57bee" providerId="LiveId" clId="{722A382E-EBC8-404B-A92C-60D57E8B0844}" dt="2021-05-05T10:55:13.983" v="1134" actId="1076"/>
          <ac:picMkLst>
            <pc:docMk/>
            <pc:sldMk cId="3424314505" sldId="257"/>
            <ac:picMk id="6" creationId="{EB5DCB70-A630-47D2-8C8A-D44999839A20}"/>
          </ac:picMkLst>
        </pc:picChg>
      </pc:sldChg>
      <pc:sldChg chg="modSp mod">
        <pc:chgData name="Håkon Nilsen" userId="f73e0f304ba57bee" providerId="LiveId" clId="{722A382E-EBC8-404B-A92C-60D57E8B0844}" dt="2021-05-05T13:29:25.418" v="1802" actId="14100"/>
        <pc:sldMkLst>
          <pc:docMk/>
          <pc:sldMk cId="2673849116" sldId="260"/>
        </pc:sldMkLst>
        <pc:spChg chg="mod">
          <ac:chgData name="Håkon Nilsen" userId="f73e0f304ba57bee" providerId="LiveId" clId="{722A382E-EBC8-404B-A92C-60D57E8B0844}" dt="2021-05-05T13:29:25.418" v="1802" actId="14100"/>
          <ac:spMkLst>
            <pc:docMk/>
            <pc:sldMk cId="2673849116" sldId="260"/>
            <ac:spMk id="10" creationId="{2FE23ECD-FF9A-473A-8339-EAA380E823A6}"/>
          </ac:spMkLst>
        </pc:spChg>
      </pc:sldChg>
      <pc:sldChg chg="addSp delSp modSp mod setBg">
        <pc:chgData name="Håkon Nilsen" userId="f73e0f304ba57bee" providerId="LiveId" clId="{722A382E-EBC8-404B-A92C-60D57E8B0844}" dt="2021-05-05T13:30:50.547" v="1866" actId="404"/>
        <pc:sldMkLst>
          <pc:docMk/>
          <pc:sldMk cId="2352294457" sldId="261"/>
        </pc:sldMkLst>
        <pc:spChg chg="mod">
          <ac:chgData name="Håkon Nilsen" userId="f73e0f304ba57bee" providerId="LiveId" clId="{722A382E-EBC8-404B-A92C-60D57E8B0844}" dt="2021-05-05T13:21:04.658" v="1568" actId="26606"/>
          <ac:spMkLst>
            <pc:docMk/>
            <pc:sldMk cId="2352294457" sldId="261"/>
            <ac:spMk id="2" creationId="{9C9DE503-F7C2-4A40-83F4-4DE931E7D9DE}"/>
          </ac:spMkLst>
        </pc:spChg>
        <pc:spChg chg="mod">
          <ac:chgData name="Håkon Nilsen" userId="f73e0f304ba57bee" providerId="LiveId" clId="{722A382E-EBC8-404B-A92C-60D57E8B0844}" dt="2021-05-05T13:28:39.953" v="1791" actId="20577"/>
          <ac:spMkLst>
            <pc:docMk/>
            <pc:sldMk cId="2352294457" sldId="261"/>
            <ac:spMk id="7" creationId="{2E5A2655-449A-47FC-A2C4-89E910B67795}"/>
          </ac:spMkLst>
        </pc:spChg>
        <pc:spChg chg="add del">
          <ac:chgData name="Håkon Nilsen" userId="f73e0f304ba57bee" providerId="LiveId" clId="{722A382E-EBC8-404B-A92C-60D57E8B0844}" dt="2021-05-05T13:21:04.658" v="1568" actId="26606"/>
          <ac:spMkLst>
            <pc:docMk/>
            <pc:sldMk cId="2352294457" sldId="261"/>
            <ac:spMk id="10" creationId="{93F0ADB5-A0B4-4B01-A8C4-FDC34CE22BD4}"/>
          </ac:spMkLst>
        </pc:spChg>
        <pc:spChg chg="add del">
          <ac:chgData name="Håkon Nilsen" userId="f73e0f304ba57bee" providerId="LiveId" clId="{722A382E-EBC8-404B-A92C-60D57E8B0844}" dt="2021-05-05T13:21:04.658" v="1568" actId="26606"/>
          <ac:spMkLst>
            <pc:docMk/>
            <pc:sldMk cId="2352294457" sldId="261"/>
            <ac:spMk id="12" creationId="{AA6D0FDE-0241-4C21-A720-A69475358235}"/>
          </ac:spMkLst>
        </pc:spChg>
        <pc:spChg chg="mod">
          <ac:chgData name="Håkon Nilsen" userId="f73e0f304ba57bee" providerId="LiveId" clId="{722A382E-EBC8-404B-A92C-60D57E8B0844}" dt="2021-05-05T13:30:50.547" v="1866" actId="404"/>
          <ac:spMkLst>
            <pc:docMk/>
            <pc:sldMk cId="2352294457" sldId="261"/>
            <ac:spMk id="13" creationId="{D7124E0E-EA4B-446F-A1FF-A39C1B60EE55}"/>
          </ac:spMkLst>
        </pc:spChg>
        <pc:spChg chg="del">
          <ac:chgData name="Håkon Nilsen" userId="f73e0f304ba57bee" providerId="LiveId" clId="{722A382E-EBC8-404B-A92C-60D57E8B0844}" dt="2021-05-05T10:34:40.077" v="859" actId="478"/>
          <ac:spMkLst>
            <pc:docMk/>
            <pc:sldMk cId="2352294457" sldId="261"/>
            <ac:spMk id="15" creationId="{D191D85A-6403-494D-B71A-89D718939108}"/>
          </ac:spMkLst>
        </pc:spChg>
        <pc:spChg chg="add del">
          <ac:chgData name="Håkon Nilsen" userId="f73e0f304ba57bee" providerId="LiveId" clId="{722A382E-EBC8-404B-A92C-60D57E8B0844}" dt="2021-05-05T13:21:04.658" v="1568" actId="26606"/>
          <ac:spMkLst>
            <pc:docMk/>
            <pc:sldMk cId="2352294457" sldId="261"/>
            <ac:spMk id="19" creationId="{879398A9-0D0D-4901-BDDF-B3D93CECA7B9}"/>
          </ac:spMkLst>
        </pc:spChg>
        <pc:spChg chg="add del">
          <ac:chgData name="Håkon Nilsen" userId="f73e0f304ba57bee" providerId="LiveId" clId="{722A382E-EBC8-404B-A92C-60D57E8B0844}" dt="2021-05-05T13:21:04.658" v="1568" actId="26606"/>
          <ac:spMkLst>
            <pc:docMk/>
            <pc:sldMk cId="2352294457" sldId="261"/>
            <ac:spMk id="21" creationId="{011FEC3B-E514-4E21-B2CB-7903A73569E2}"/>
          </ac:spMkLst>
        </pc:spChg>
        <pc:picChg chg="add del mod ord">
          <ac:chgData name="Håkon Nilsen" userId="f73e0f304ba57bee" providerId="LiveId" clId="{722A382E-EBC8-404B-A92C-60D57E8B0844}" dt="2021-05-05T13:21:04.658" v="1568" actId="26606"/>
          <ac:picMkLst>
            <pc:docMk/>
            <pc:sldMk cId="2352294457" sldId="261"/>
            <ac:picMk id="4" creationId="{32F354A1-38C7-4598-A0E1-7A286A3019B8}"/>
          </ac:picMkLst>
        </pc:picChg>
        <pc:picChg chg="add del mod">
          <ac:chgData name="Håkon Nilsen" userId="f73e0f304ba57bee" providerId="LiveId" clId="{722A382E-EBC8-404B-A92C-60D57E8B0844}" dt="2021-05-05T10:35:37.525" v="880" actId="478"/>
          <ac:picMkLst>
            <pc:docMk/>
            <pc:sldMk cId="2352294457" sldId="261"/>
            <ac:picMk id="5" creationId="{C6660EDB-42A1-4B9F-9A7F-6C552C67026E}"/>
          </ac:picMkLst>
        </pc:picChg>
        <pc:picChg chg="mod">
          <ac:chgData name="Håkon Nilsen" userId="f73e0f304ba57bee" providerId="LiveId" clId="{722A382E-EBC8-404B-A92C-60D57E8B0844}" dt="2021-05-05T13:27:46.780" v="1773" actId="1076"/>
          <ac:picMkLst>
            <pc:docMk/>
            <pc:sldMk cId="2352294457" sldId="261"/>
            <ac:picMk id="14" creationId="{E63CAD04-9BC7-45EF-85DB-DFC341387F03}"/>
          </ac:picMkLst>
        </pc:picChg>
      </pc:sldChg>
      <pc:sldChg chg="addSp delSp modSp add mod ord setBg">
        <pc:chgData name="Håkon Nilsen" userId="f73e0f304ba57bee" providerId="LiveId" clId="{722A382E-EBC8-404B-A92C-60D57E8B0844}" dt="2021-05-05T13:30:08.579" v="1858" actId="114"/>
        <pc:sldMkLst>
          <pc:docMk/>
          <pc:sldMk cId="3449370988" sldId="262"/>
        </pc:sldMkLst>
        <pc:spChg chg="del mod">
          <ac:chgData name="Håkon Nilsen" userId="f73e0f304ba57bee" providerId="LiveId" clId="{722A382E-EBC8-404B-A92C-60D57E8B0844}" dt="2021-05-05T10:27:40.370" v="636" actId="478"/>
          <ac:spMkLst>
            <pc:docMk/>
            <pc:sldMk cId="3449370988" sldId="262"/>
            <ac:spMk id="2" creationId="{9C9DE503-F7C2-4A40-83F4-4DE931E7D9DE}"/>
          </ac:spMkLst>
        </pc:spChg>
        <pc:spChg chg="add del mod ord">
          <ac:chgData name="Håkon Nilsen" userId="f73e0f304ba57bee" providerId="LiveId" clId="{722A382E-EBC8-404B-A92C-60D57E8B0844}" dt="2021-05-05T10:28:30.674" v="678" actId="26606"/>
          <ac:spMkLst>
            <pc:docMk/>
            <pc:sldMk cId="3449370988" sldId="262"/>
            <ac:spMk id="6" creationId="{4C55D973-AD73-40C0-8DA1-504BC8B0229D}"/>
          </ac:spMkLst>
        </pc:spChg>
        <pc:spChg chg="add mod ord">
          <ac:chgData name="Håkon Nilsen" userId="f73e0f304ba57bee" providerId="LiveId" clId="{722A382E-EBC8-404B-A92C-60D57E8B0844}" dt="2021-05-05T10:29:56.382" v="714" actId="1076"/>
          <ac:spMkLst>
            <pc:docMk/>
            <pc:sldMk cId="3449370988" sldId="262"/>
            <ac:spMk id="8" creationId="{CD7BD289-06A6-4E0F-B05B-308F9C17ED76}"/>
          </ac:spMkLst>
        </pc:spChg>
        <pc:spChg chg="add mod">
          <ac:chgData name="Håkon Nilsen" userId="f73e0f304ba57bee" providerId="LiveId" clId="{722A382E-EBC8-404B-A92C-60D57E8B0844}" dt="2021-05-05T13:30:08.579" v="1858" actId="114"/>
          <ac:spMkLst>
            <pc:docMk/>
            <pc:sldMk cId="3449370988" sldId="262"/>
            <ac:spMk id="9" creationId="{63AD1F0C-07F0-4876-948D-7F5C15B0F5F3}"/>
          </ac:spMkLst>
        </pc:spChg>
        <pc:spChg chg="del">
          <ac:chgData name="Håkon Nilsen" userId="f73e0f304ba57bee" providerId="LiveId" clId="{722A382E-EBC8-404B-A92C-60D57E8B0844}" dt="2021-05-05T10:27:20.359" v="611" actId="26606"/>
          <ac:spMkLst>
            <pc:docMk/>
            <pc:sldMk cId="3449370988" sldId="262"/>
            <ac:spMk id="10" creationId="{93F0ADB5-A0B4-4B01-A8C4-FDC34CE22BD4}"/>
          </ac:spMkLst>
        </pc:spChg>
        <pc:spChg chg="del">
          <ac:chgData name="Håkon Nilsen" userId="f73e0f304ba57bee" providerId="LiveId" clId="{722A382E-EBC8-404B-A92C-60D57E8B0844}" dt="2021-05-05T10:27:20.359" v="611" actId="26606"/>
          <ac:spMkLst>
            <pc:docMk/>
            <pc:sldMk cId="3449370988" sldId="262"/>
            <ac:spMk id="12" creationId="{AA6D0FDE-0241-4C21-A720-A69475358235}"/>
          </ac:spMkLst>
        </pc:spChg>
        <pc:spChg chg="del">
          <ac:chgData name="Håkon Nilsen" userId="f73e0f304ba57bee" providerId="LiveId" clId="{722A382E-EBC8-404B-A92C-60D57E8B0844}" dt="2021-05-05T10:27:20.359" v="611" actId="26606"/>
          <ac:spMkLst>
            <pc:docMk/>
            <pc:sldMk cId="3449370988" sldId="262"/>
            <ac:spMk id="13" creationId="{D7124E0E-EA4B-446F-A1FF-A39C1B60EE55}"/>
          </ac:spMkLst>
        </pc:spChg>
        <pc:spChg chg="add del">
          <ac:chgData name="Håkon Nilsen" userId="f73e0f304ba57bee" providerId="LiveId" clId="{722A382E-EBC8-404B-A92C-60D57E8B0844}" dt="2021-05-05T10:28:30.674" v="678" actId="26606"/>
          <ac:spMkLst>
            <pc:docMk/>
            <pc:sldMk cId="3449370988" sldId="262"/>
            <ac:spMk id="15" creationId="{2AEFFFF2-9EB4-4B6C-B9F8-2BA3EF89A21C}"/>
          </ac:spMkLst>
        </pc:spChg>
        <pc:spChg chg="del mod">
          <ac:chgData name="Håkon Nilsen" userId="f73e0f304ba57bee" providerId="LiveId" clId="{722A382E-EBC8-404B-A92C-60D57E8B0844}" dt="2021-05-05T10:27:00.181" v="601" actId="478"/>
          <ac:spMkLst>
            <pc:docMk/>
            <pc:sldMk cId="3449370988" sldId="262"/>
            <ac:spMk id="18" creationId="{666EAA11-880B-49C9-81A3-D45996BDBEE8}"/>
          </ac:spMkLst>
        </pc:spChg>
        <pc:spChg chg="add del">
          <ac:chgData name="Håkon Nilsen" userId="f73e0f304ba57bee" providerId="LiveId" clId="{722A382E-EBC8-404B-A92C-60D57E8B0844}" dt="2021-05-05T10:28:30.674" v="678" actId="26606"/>
          <ac:spMkLst>
            <pc:docMk/>
            <pc:sldMk cId="3449370988" sldId="262"/>
            <ac:spMk id="20" creationId="{0D65299F-028F-4AFC-B46A-8DB33E20FE4A}"/>
          </ac:spMkLst>
        </pc:spChg>
        <pc:spChg chg="add del">
          <ac:chgData name="Håkon Nilsen" userId="f73e0f304ba57bee" providerId="LiveId" clId="{722A382E-EBC8-404B-A92C-60D57E8B0844}" dt="2021-05-05T10:28:30.674" v="678" actId="26606"/>
          <ac:spMkLst>
            <pc:docMk/>
            <pc:sldMk cId="3449370988" sldId="262"/>
            <ac:spMk id="22" creationId="{BAC87F6E-526A-49B5-995D-42DB656594C9}"/>
          </ac:spMkLst>
        </pc:spChg>
        <pc:spChg chg="add del">
          <ac:chgData name="Håkon Nilsen" userId="f73e0f304ba57bee" providerId="LiveId" clId="{722A382E-EBC8-404B-A92C-60D57E8B0844}" dt="2021-05-05T10:28:21.266" v="659" actId="26606"/>
          <ac:spMkLst>
            <pc:docMk/>
            <pc:sldMk cId="3449370988" sldId="262"/>
            <ac:spMk id="24" creationId="{1660E788-AFA9-4A1B-9991-6AA74632A15B}"/>
          </ac:spMkLst>
        </pc:spChg>
        <pc:spChg chg="add del">
          <ac:chgData name="Håkon Nilsen" userId="f73e0f304ba57bee" providerId="LiveId" clId="{722A382E-EBC8-404B-A92C-60D57E8B0844}" dt="2021-05-05T10:28:21.266" v="659" actId="26606"/>
          <ac:spMkLst>
            <pc:docMk/>
            <pc:sldMk cId="3449370988" sldId="262"/>
            <ac:spMk id="25" creationId="{867D4867-5BA7-4462-B2F6-A23F4A622AA7}"/>
          </ac:spMkLst>
        </pc:spChg>
        <pc:spChg chg="add del">
          <ac:chgData name="Håkon Nilsen" userId="f73e0f304ba57bee" providerId="LiveId" clId="{722A382E-EBC8-404B-A92C-60D57E8B0844}" dt="2021-05-05T10:28:29.227" v="673" actId="26606"/>
          <ac:spMkLst>
            <pc:docMk/>
            <pc:sldMk cId="3449370988" sldId="262"/>
            <ac:spMk id="26" creationId="{2AEFFFF2-9EB4-4B6C-B9F8-2BA3EF89A21C}"/>
          </ac:spMkLst>
        </pc:spChg>
        <pc:spChg chg="add del">
          <ac:chgData name="Håkon Nilsen" userId="f73e0f304ba57bee" providerId="LiveId" clId="{722A382E-EBC8-404B-A92C-60D57E8B0844}" dt="2021-05-05T10:28:06.238" v="645" actId="26606"/>
          <ac:spMkLst>
            <pc:docMk/>
            <pc:sldMk cId="3449370988" sldId="262"/>
            <ac:spMk id="27" creationId="{F7EAFAA4-859B-42B4-AC85-F32CFE6950E6}"/>
          </ac:spMkLst>
        </pc:spChg>
        <pc:spChg chg="add del">
          <ac:chgData name="Håkon Nilsen" userId="f73e0f304ba57bee" providerId="LiveId" clId="{722A382E-EBC8-404B-A92C-60D57E8B0844}" dt="2021-05-05T10:28:21.988" v="661" actId="26606"/>
          <ac:spMkLst>
            <pc:docMk/>
            <pc:sldMk cId="3449370988" sldId="262"/>
            <ac:spMk id="28" creationId="{C966A4D4-049A-4389-B407-0E7091A07C8D}"/>
          </ac:spMkLst>
        </pc:spChg>
        <pc:spChg chg="add del">
          <ac:chgData name="Håkon Nilsen" userId="f73e0f304ba57bee" providerId="LiveId" clId="{722A382E-EBC8-404B-A92C-60D57E8B0844}" dt="2021-05-05T10:28:06.238" v="645" actId="26606"/>
          <ac:spMkLst>
            <pc:docMk/>
            <pc:sldMk cId="3449370988" sldId="262"/>
            <ac:spMk id="29" creationId="{B3855DB9-46C3-47FA-992C-FC2BE58A7375}"/>
          </ac:spMkLst>
        </pc:spChg>
        <pc:spChg chg="add del">
          <ac:chgData name="Håkon Nilsen" userId="f73e0f304ba57bee" providerId="LiveId" clId="{722A382E-EBC8-404B-A92C-60D57E8B0844}" dt="2021-05-05T10:28:21.988" v="661" actId="26606"/>
          <ac:spMkLst>
            <pc:docMk/>
            <pc:sldMk cId="3449370988" sldId="262"/>
            <ac:spMk id="30" creationId="{B5899359-8523-4D4D-B568-3FDFAF9821C7}"/>
          </ac:spMkLst>
        </pc:spChg>
        <pc:spChg chg="add del">
          <ac:chgData name="Håkon Nilsen" userId="f73e0f304ba57bee" providerId="LiveId" clId="{722A382E-EBC8-404B-A92C-60D57E8B0844}" dt="2021-05-05T10:28:06.238" v="645" actId="26606"/>
          <ac:spMkLst>
            <pc:docMk/>
            <pc:sldMk cId="3449370988" sldId="262"/>
            <ac:spMk id="31" creationId="{A2B401D5-BF67-49A4-8617-0C6BD886C753}"/>
          </ac:spMkLst>
        </pc:spChg>
        <pc:spChg chg="add del">
          <ac:chgData name="Håkon Nilsen" userId="f73e0f304ba57bee" providerId="LiveId" clId="{722A382E-EBC8-404B-A92C-60D57E8B0844}" dt="2021-05-05T10:28:21.988" v="661" actId="26606"/>
          <ac:spMkLst>
            <pc:docMk/>
            <pc:sldMk cId="3449370988" sldId="262"/>
            <ac:spMk id="32" creationId="{2E9C9585-DA89-4D7E-BCDF-576461A1A2D9}"/>
          </ac:spMkLst>
        </pc:spChg>
        <pc:spChg chg="add del">
          <ac:chgData name="Håkon Nilsen" userId="f73e0f304ba57bee" providerId="LiveId" clId="{722A382E-EBC8-404B-A92C-60D57E8B0844}" dt="2021-05-05T10:28:06.771" v="647" actId="26606"/>
          <ac:spMkLst>
            <pc:docMk/>
            <pc:sldMk cId="3449370988" sldId="262"/>
            <ac:spMk id="33" creationId="{1660E788-AFA9-4A1B-9991-6AA74632A15B}"/>
          </ac:spMkLst>
        </pc:spChg>
        <pc:spChg chg="add del">
          <ac:chgData name="Håkon Nilsen" userId="f73e0f304ba57bee" providerId="LiveId" clId="{722A382E-EBC8-404B-A92C-60D57E8B0844}" dt="2021-05-05T10:28:06.771" v="647" actId="26606"/>
          <ac:spMkLst>
            <pc:docMk/>
            <pc:sldMk cId="3449370988" sldId="262"/>
            <ac:spMk id="34" creationId="{867D4867-5BA7-4462-B2F6-A23F4A622AA7}"/>
          </ac:spMkLst>
        </pc:spChg>
        <pc:spChg chg="add del">
          <ac:chgData name="Håkon Nilsen" userId="f73e0f304ba57bee" providerId="LiveId" clId="{722A382E-EBC8-404B-A92C-60D57E8B0844}" dt="2021-05-05T10:28:22.810" v="663" actId="26606"/>
          <ac:spMkLst>
            <pc:docMk/>
            <pc:sldMk cId="3449370988" sldId="262"/>
            <ac:spMk id="35" creationId="{343EE4E4-4F6E-4D0C-8241-7422485C5917}"/>
          </ac:spMkLst>
        </pc:spChg>
        <pc:spChg chg="add del">
          <ac:chgData name="Håkon Nilsen" userId="f73e0f304ba57bee" providerId="LiveId" clId="{722A382E-EBC8-404B-A92C-60D57E8B0844}" dt="2021-05-05T10:28:08.370" v="649" actId="26606"/>
          <ac:spMkLst>
            <pc:docMk/>
            <pc:sldMk cId="3449370988" sldId="262"/>
            <ac:spMk id="36" creationId="{F7EAFAA4-859B-42B4-AC85-F32CFE6950E6}"/>
          </ac:spMkLst>
        </pc:spChg>
        <pc:spChg chg="add del">
          <ac:chgData name="Håkon Nilsen" userId="f73e0f304ba57bee" providerId="LiveId" clId="{722A382E-EBC8-404B-A92C-60D57E8B0844}" dt="2021-05-05T10:28:08.370" v="649" actId="26606"/>
          <ac:spMkLst>
            <pc:docMk/>
            <pc:sldMk cId="3449370988" sldId="262"/>
            <ac:spMk id="37" creationId="{B3855DB9-46C3-47FA-992C-FC2BE58A7375}"/>
          </ac:spMkLst>
        </pc:spChg>
        <pc:spChg chg="add del">
          <ac:chgData name="Håkon Nilsen" userId="f73e0f304ba57bee" providerId="LiveId" clId="{722A382E-EBC8-404B-A92C-60D57E8B0844}" dt="2021-05-05T10:28:08.370" v="649" actId="26606"/>
          <ac:spMkLst>
            <pc:docMk/>
            <pc:sldMk cId="3449370988" sldId="262"/>
            <ac:spMk id="38" creationId="{A2B401D5-BF67-49A4-8617-0C6BD886C753}"/>
          </ac:spMkLst>
        </pc:spChg>
        <pc:spChg chg="add del">
          <ac:chgData name="Håkon Nilsen" userId="f73e0f304ba57bee" providerId="LiveId" clId="{722A382E-EBC8-404B-A92C-60D57E8B0844}" dt="2021-05-05T10:28:22.810" v="663" actId="26606"/>
          <ac:spMkLst>
            <pc:docMk/>
            <pc:sldMk cId="3449370988" sldId="262"/>
            <ac:spMk id="39" creationId="{39CDFF21-67C6-4C4C-9A1C-C7726D3D3970}"/>
          </ac:spMkLst>
        </pc:spChg>
        <pc:spChg chg="add del">
          <ac:chgData name="Håkon Nilsen" userId="f73e0f304ba57bee" providerId="LiveId" clId="{722A382E-EBC8-404B-A92C-60D57E8B0844}" dt="2021-05-05T10:28:09.962" v="651" actId="26606"/>
          <ac:spMkLst>
            <pc:docMk/>
            <pc:sldMk cId="3449370988" sldId="262"/>
            <ac:spMk id="40" creationId="{DE6656AB-B8B3-4895-AD32-B928A43C4B1A}"/>
          </ac:spMkLst>
        </pc:spChg>
        <pc:spChg chg="add del">
          <ac:chgData name="Håkon Nilsen" userId="f73e0f304ba57bee" providerId="LiveId" clId="{722A382E-EBC8-404B-A92C-60D57E8B0844}" dt="2021-05-05T10:28:09.962" v="651" actId="26606"/>
          <ac:spMkLst>
            <pc:docMk/>
            <pc:sldMk cId="3449370988" sldId="262"/>
            <ac:spMk id="41" creationId="{188BDAE2-5EE0-4B2F-9C9B-7E86A0B4C293}"/>
          </ac:spMkLst>
        </pc:spChg>
        <pc:spChg chg="add del">
          <ac:chgData name="Håkon Nilsen" userId="f73e0f304ba57bee" providerId="LiveId" clId="{722A382E-EBC8-404B-A92C-60D57E8B0844}" dt="2021-05-05T10:28:22.810" v="663" actId="26606"/>
          <ac:spMkLst>
            <pc:docMk/>
            <pc:sldMk cId="3449370988" sldId="262"/>
            <ac:spMk id="42" creationId="{E98F8D60-BC6F-4B41-9481-5F49C96A1053}"/>
          </ac:spMkLst>
        </pc:spChg>
        <pc:spChg chg="add del">
          <ac:chgData name="Håkon Nilsen" userId="f73e0f304ba57bee" providerId="LiveId" clId="{722A382E-EBC8-404B-A92C-60D57E8B0844}" dt="2021-05-05T10:28:11.395" v="653" actId="26606"/>
          <ac:spMkLst>
            <pc:docMk/>
            <pc:sldMk cId="3449370988" sldId="262"/>
            <ac:spMk id="43" creationId="{879398A9-0D0D-4901-BDDF-B3D93CECA7B9}"/>
          </ac:spMkLst>
        </pc:spChg>
        <pc:spChg chg="add del">
          <ac:chgData name="Håkon Nilsen" userId="f73e0f304ba57bee" providerId="LiveId" clId="{722A382E-EBC8-404B-A92C-60D57E8B0844}" dt="2021-05-05T10:28:11.395" v="653" actId="26606"/>
          <ac:spMkLst>
            <pc:docMk/>
            <pc:sldMk cId="3449370988" sldId="262"/>
            <ac:spMk id="44" creationId="{011FEC3B-E514-4E21-B2CB-7903A73569E2}"/>
          </ac:spMkLst>
        </pc:spChg>
        <pc:spChg chg="add del">
          <ac:chgData name="Håkon Nilsen" userId="f73e0f304ba57bee" providerId="LiveId" clId="{722A382E-EBC8-404B-A92C-60D57E8B0844}" dt="2021-05-05T10:28:23.931" v="665" actId="26606"/>
          <ac:spMkLst>
            <pc:docMk/>
            <pc:sldMk cId="3449370988" sldId="262"/>
            <ac:spMk id="45" creationId="{6515FC82-3453-4CBE-8895-4CCFF339529E}"/>
          </ac:spMkLst>
        </pc:spChg>
        <pc:spChg chg="add del">
          <ac:chgData name="Håkon Nilsen" userId="f73e0f304ba57bee" providerId="LiveId" clId="{722A382E-EBC8-404B-A92C-60D57E8B0844}" dt="2021-05-05T10:28:12.385" v="655" actId="26606"/>
          <ac:spMkLst>
            <pc:docMk/>
            <pc:sldMk cId="3449370988" sldId="262"/>
            <ac:spMk id="46" creationId="{1660E788-AFA9-4A1B-9991-6AA74632A15B}"/>
          </ac:spMkLst>
        </pc:spChg>
        <pc:spChg chg="add del">
          <ac:chgData name="Håkon Nilsen" userId="f73e0f304ba57bee" providerId="LiveId" clId="{722A382E-EBC8-404B-A92C-60D57E8B0844}" dt="2021-05-05T10:28:12.385" v="655" actId="26606"/>
          <ac:spMkLst>
            <pc:docMk/>
            <pc:sldMk cId="3449370988" sldId="262"/>
            <ac:spMk id="47" creationId="{867D4867-5BA7-4462-B2F6-A23F4A622AA7}"/>
          </ac:spMkLst>
        </pc:spChg>
        <pc:spChg chg="add del">
          <ac:chgData name="Håkon Nilsen" userId="f73e0f304ba57bee" providerId="LiveId" clId="{722A382E-EBC8-404B-A92C-60D57E8B0844}" dt="2021-05-05T10:28:23.931" v="665" actId="26606"/>
          <ac:spMkLst>
            <pc:docMk/>
            <pc:sldMk cId="3449370988" sldId="262"/>
            <ac:spMk id="48" creationId="{C5FD847B-65C0-4027-8DFC-70CB424514F8}"/>
          </ac:spMkLst>
        </pc:spChg>
        <pc:spChg chg="add del">
          <ac:chgData name="Håkon Nilsen" userId="f73e0f304ba57bee" providerId="LiveId" clId="{722A382E-EBC8-404B-A92C-60D57E8B0844}" dt="2021-05-05T10:28:29.227" v="673" actId="26606"/>
          <ac:spMkLst>
            <pc:docMk/>
            <pc:sldMk cId="3449370988" sldId="262"/>
            <ac:spMk id="49" creationId="{0D65299F-028F-4AFC-B46A-8DB33E20FE4A}"/>
          </ac:spMkLst>
        </pc:spChg>
        <pc:spChg chg="add del">
          <ac:chgData name="Håkon Nilsen" userId="f73e0f304ba57bee" providerId="LiveId" clId="{722A382E-EBC8-404B-A92C-60D57E8B0844}" dt="2021-05-05T10:28:26.055" v="667" actId="26606"/>
          <ac:spMkLst>
            <pc:docMk/>
            <pc:sldMk cId="3449370988" sldId="262"/>
            <ac:spMk id="50" creationId="{A99FE660-E3DF-47E7-962D-66C6F6CE0D81}"/>
          </ac:spMkLst>
        </pc:spChg>
        <pc:spChg chg="add del">
          <ac:chgData name="Håkon Nilsen" userId="f73e0f304ba57bee" providerId="LiveId" clId="{722A382E-EBC8-404B-A92C-60D57E8B0844}" dt="2021-05-05T10:28:26.055" v="667" actId="26606"/>
          <ac:spMkLst>
            <pc:docMk/>
            <pc:sldMk cId="3449370988" sldId="262"/>
            <ac:spMk id="51" creationId="{38C29FEE-8E8F-43D5-AD23-EB4060B4D943}"/>
          </ac:spMkLst>
        </pc:spChg>
        <pc:spChg chg="add del">
          <ac:chgData name="Håkon Nilsen" userId="f73e0f304ba57bee" providerId="LiveId" clId="{722A382E-EBC8-404B-A92C-60D57E8B0844}" dt="2021-05-05T10:28:29.227" v="673" actId="26606"/>
          <ac:spMkLst>
            <pc:docMk/>
            <pc:sldMk cId="3449370988" sldId="262"/>
            <ac:spMk id="52" creationId="{BAC87F6E-526A-49B5-995D-42DB656594C9}"/>
          </ac:spMkLst>
        </pc:spChg>
        <pc:spChg chg="add del">
          <ac:chgData name="Håkon Nilsen" userId="f73e0f304ba57bee" providerId="LiveId" clId="{722A382E-EBC8-404B-A92C-60D57E8B0844}" dt="2021-05-05T10:28:26.547" v="669" actId="26606"/>
          <ac:spMkLst>
            <pc:docMk/>
            <pc:sldMk cId="3449370988" sldId="262"/>
            <ac:spMk id="53" creationId="{CF4680D4-DEE2-49EE-AF90-EFEAF50AEC23}"/>
          </ac:spMkLst>
        </pc:spChg>
        <pc:spChg chg="add del">
          <ac:chgData name="Håkon Nilsen" userId="f73e0f304ba57bee" providerId="LiveId" clId="{722A382E-EBC8-404B-A92C-60D57E8B0844}" dt="2021-05-05T10:28:26.547" v="669" actId="26606"/>
          <ac:spMkLst>
            <pc:docMk/>
            <pc:sldMk cId="3449370988" sldId="262"/>
            <ac:spMk id="54" creationId="{50C52EE1-5085-4960-AD29-A926E62ECC9F}"/>
          </ac:spMkLst>
        </pc:spChg>
        <pc:spChg chg="add del">
          <ac:chgData name="Håkon Nilsen" userId="f73e0f304ba57bee" providerId="LiveId" clId="{722A382E-EBC8-404B-A92C-60D57E8B0844}" dt="2021-05-05T10:28:26.547" v="669" actId="26606"/>
          <ac:spMkLst>
            <pc:docMk/>
            <pc:sldMk cId="3449370988" sldId="262"/>
            <ac:spMk id="55" creationId="{CD15AA94-C237-4412-B37B-EB317D2B05B7}"/>
          </ac:spMkLst>
        </pc:spChg>
        <pc:spChg chg="add del">
          <ac:chgData name="Håkon Nilsen" userId="f73e0f304ba57bee" providerId="LiveId" clId="{722A382E-EBC8-404B-A92C-60D57E8B0844}" dt="2021-05-05T10:28:29.717" v="675" actId="26606"/>
          <ac:spMkLst>
            <pc:docMk/>
            <pc:sldMk cId="3449370988" sldId="262"/>
            <ac:spMk id="58" creationId="{2AEFFFF2-9EB4-4B6C-B9F8-2BA3EF89A21C}"/>
          </ac:spMkLst>
        </pc:spChg>
        <pc:spChg chg="add del">
          <ac:chgData name="Håkon Nilsen" userId="f73e0f304ba57bee" providerId="LiveId" clId="{722A382E-EBC8-404B-A92C-60D57E8B0844}" dt="2021-05-05T10:28:29.717" v="675" actId="26606"/>
          <ac:spMkLst>
            <pc:docMk/>
            <pc:sldMk cId="3449370988" sldId="262"/>
            <ac:spMk id="59" creationId="{0D65299F-028F-4AFC-B46A-8DB33E20FE4A}"/>
          </ac:spMkLst>
        </pc:spChg>
        <pc:spChg chg="add del">
          <ac:chgData name="Håkon Nilsen" userId="f73e0f304ba57bee" providerId="LiveId" clId="{722A382E-EBC8-404B-A92C-60D57E8B0844}" dt="2021-05-05T10:28:29.717" v="675" actId="26606"/>
          <ac:spMkLst>
            <pc:docMk/>
            <pc:sldMk cId="3449370988" sldId="262"/>
            <ac:spMk id="60" creationId="{BAC87F6E-526A-49B5-995D-42DB656594C9}"/>
          </ac:spMkLst>
        </pc:spChg>
        <pc:spChg chg="add del">
          <ac:chgData name="Håkon Nilsen" userId="f73e0f304ba57bee" providerId="LiveId" clId="{722A382E-EBC8-404B-A92C-60D57E8B0844}" dt="2021-05-05T10:28:30.655" v="677" actId="26606"/>
          <ac:spMkLst>
            <pc:docMk/>
            <pc:sldMk cId="3449370988" sldId="262"/>
            <ac:spMk id="63" creationId="{2AEFFFF2-9EB4-4B6C-B9F8-2BA3EF89A21C}"/>
          </ac:spMkLst>
        </pc:spChg>
        <pc:spChg chg="add del">
          <ac:chgData name="Håkon Nilsen" userId="f73e0f304ba57bee" providerId="LiveId" clId="{722A382E-EBC8-404B-A92C-60D57E8B0844}" dt="2021-05-05T10:28:30.655" v="677" actId="26606"/>
          <ac:spMkLst>
            <pc:docMk/>
            <pc:sldMk cId="3449370988" sldId="262"/>
            <ac:spMk id="64" creationId="{0D65299F-028F-4AFC-B46A-8DB33E20FE4A}"/>
          </ac:spMkLst>
        </pc:spChg>
        <pc:spChg chg="add del">
          <ac:chgData name="Håkon Nilsen" userId="f73e0f304ba57bee" providerId="LiveId" clId="{722A382E-EBC8-404B-A92C-60D57E8B0844}" dt="2021-05-05T10:28:30.655" v="677" actId="26606"/>
          <ac:spMkLst>
            <pc:docMk/>
            <pc:sldMk cId="3449370988" sldId="262"/>
            <ac:spMk id="65" creationId="{BAC87F6E-526A-49B5-995D-42DB656594C9}"/>
          </ac:spMkLst>
        </pc:spChg>
        <pc:spChg chg="add">
          <ac:chgData name="Håkon Nilsen" userId="f73e0f304ba57bee" providerId="LiveId" clId="{722A382E-EBC8-404B-A92C-60D57E8B0844}" dt="2021-05-05T10:28:30.674" v="678" actId="26606"/>
          <ac:spMkLst>
            <pc:docMk/>
            <pc:sldMk cId="3449370988" sldId="262"/>
            <ac:spMk id="68" creationId="{2AEFFFF2-9EB4-4B6C-B9F8-2BA3EF89A21C}"/>
          </ac:spMkLst>
        </pc:spChg>
        <pc:spChg chg="add">
          <ac:chgData name="Håkon Nilsen" userId="f73e0f304ba57bee" providerId="LiveId" clId="{722A382E-EBC8-404B-A92C-60D57E8B0844}" dt="2021-05-05T10:28:30.674" v="678" actId="26606"/>
          <ac:spMkLst>
            <pc:docMk/>
            <pc:sldMk cId="3449370988" sldId="262"/>
            <ac:spMk id="69" creationId="{0D65299F-028F-4AFC-B46A-8DB33E20FE4A}"/>
          </ac:spMkLst>
        </pc:spChg>
        <pc:spChg chg="add">
          <ac:chgData name="Håkon Nilsen" userId="f73e0f304ba57bee" providerId="LiveId" clId="{722A382E-EBC8-404B-A92C-60D57E8B0844}" dt="2021-05-05T10:28:30.674" v="678" actId="26606"/>
          <ac:spMkLst>
            <pc:docMk/>
            <pc:sldMk cId="3449370988" sldId="262"/>
            <ac:spMk id="70" creationId="{BAC87F6E-526A-49B5-995D-42DB656594C9}"/>
          </ac:spMkLst>
        </pc:spChg>
        <pc:graphicFrameChg chg="del mod modGraphic">
          <ac:chgData name="Håkon Nilsen" userId="f73e0f304ba57bee" providerId="LiveId" clId="{722A382E-EBC8-404B-A92C-60D57E8B0844}" dt="2021-05-05T10:27:13.920" v="609" actId="478"/>
          <ac:graphicFrameMkLst>
            <pc:docMk/>
            <pc:sldMk cId="3449370988" sldId="262"/>
            <ac:graphicFrameMk id="5" creationId="{51938B4F-26EE-4238-880D-3CE26A7E4AED}"/>
          </ac:graphicFrameMkLst>
        </pc:graphicFrameChg>
        <pc:graphicFrameChg chg="add del">
          <ac:chgData name="Håkon Nilsen" userId="f73e0f304ba57bee" providerId="LiveId" clId="{722A382E-EBC8-404B-A92C-60D57E8B0844}" dt="2021-05-05T10:28:29.227" v="673" actId="26606"/>
          <ac:graphicFrameMkLst>
            <pc:docMk/>
            <pc:sldMk cId="3449370988" sldId="262"/>
            <ac:graphicFrameMk id="56" creationId="{30F84581-01A1-4C9F-A7A4-CD71DEEDD356}"/>
          </ac:graphicFrameMkLst>
        </pc:graphicFrameChg>
        <pc:graphicFrameChg chg="add del">
          <ac:chgData name="Håkon Nilsen" userId="f73e0f304ba57bee" providerId="LiveId" clId="{722A382E-EBC8-404B-A92C-60D57E8B0844}" dt="2021-05-05T10:28:29.717" v="675" actId="26606"/>
          <ac:graphicFrameMkLst>
            <pc:docMk/>
            <pc:sldMk cId="3449370988" sldId="262"/>
            <ac:graphicFrameMk id="61" creationId="{6757956B-C6D9-4C29-8C4D-E9C82C78DEF5}"/>
          </ac:graphicFrameMkLst>
        </pc:graphicFrameChg>
        <pc:graphicFrameChg chg="add del">
          <ac:chgData name="Håkon Nilsen" userId="f73e0f304ba57bee" providerId="LiveId" clId="{722A382E-EBC8-404B-A92C-60D57E8B0844}" dt="2021-05-05T10:28:30.655" v="677" actId="26606"/>
          <ac:graphicFrameMkLst>
            <pc:docMk/>
            <pc:sldMk cId="3449370988" sldId="262"/>
            <ac:graphicFrameMk id="66" creationId="{13CCEA6D-CBF2-4DC6-AF85-CFC58F0BBA39}"/>
          </ac:graphicFrameMkLst>
        </pc:graphicFrameChg>
        <pc:graphicFrameChg chg="add mod modGraphic">
          <ac:chgData name="Håkon Nilsen" userId="f73e0f304ba57bee" providerId="LiveId" clId="{722A382E-EBC8-404B-A92C-60D57E8B0844}" dt="2021-05-05T13:29:56.187" v="1856" actId="20577"/>
          <ac:graphicFrameMkLst>
            <pc:docMk/>
            <pc:sldMk cId="3449370988" sldId="262"/>
            <ac:graphicFrameMk id="71" creationId="{6757956B-C6D9-4C29-8C4D-E9C82C78DEF5}"/>
          </ac:graphicFrameMkLst>
        </pc:graphicFrameChg>
        <pc:picChg chg="del">
          <ac:chgData name="Håkon Nilsen" userId="f73e0f304ba57bee" providerId="LiveId" clId="{722A382E-EBC8-404B-A92C-60D57E8B0844}" dt="2021-05-05T10:27:15.239" v="610" actId="478"/>
          <ac:picMkLst>
            <pc:docMk/>
            <pc:sldMk cId="3449370988" sldId="262"/>
            <ac:picMk id="4" creationId="{32F354A1-38C7-4598-A0E1-7A286A3019B8}"/>
          </ac:picMkLst>
        </pc:picChg>
        <pc:picChg chg="mod ord">
          <ac:chgData name="Håkon Nilsen" userId="f73e0f304ba57bee" providerId="LiveId" clId="{722A382E-EBC8-404B-A92C-60D57E8B0844}" dt="2021-05-05T10:28:54.876" v="684" actId="1076"/>
          <ac:picMkLst>
            <pc:docMk/>
            <pc:sldMk cId="3449370988" sldId="262"/>
            <ac:picMk id="11" creationId="{963AA279-6DF2-4170-89F6-65CC1ED42C8B}"/>
          </ac:picMkLst>
        </pc:picChg>
      </pc:sldChg>
      <pc:sldChg chg="addSp delSp modSp add del mod setBg addAnim delAnim">
        <pc:chgData name="Håkon Nilsen" userId="f73e0f304ba57bee" providerId="LiveId" clId="{722A382E-EBC8-404B-A92C-60D57E8B0844}" dt="2021-05-05T13:25:11.762" v="1740" actId="2696"/>
        <pc:sldMkLst>
          <pc:docMk/>
          <pc:sldMk cId="3373646814" sldId="263"/>
        </pc:sldMkLst>
        <pc:spChg chg="del mod">
          <ac:chgData name="Håkon Nilsen" userId="f73e0f304ba57bee" providerId="LiveId" clId="{722A382E-EBC8-404B-A92C-60D57E8B0844}" dt="2021-05-05T13:24:16.695" v="1725" actId="478"/>
          <ac:spMkLst>
            <pc:docMk/>
            <pc:sldMk cId="3373646814" sldId="263"/>
            <ac:spMk id="2" creationId="{9C9DE503-F7C2-4A40-83F4-4DE931E7D9DE}"/>
          </ac:spMkLst>
        </pc:spChg>
        <pc:spChg chg="add del mod">
          <ac:chgData name="Håkon Nilsen" userId="f73e0f304ba57bee" providerId="LiveId" clId="{722A382E-EBC8-404B-A92C-60D57E8B0844}" dt="2021-05-05T13:24:19.484" v="1726" actId="478"/>
          <ac:spMkLst>
            <pc:docMk/>
            <pc:sldMk cId="3373646814" sldId="263"/>
            <ac:spMk id="5" creationId="{45C14BD0-87FD-411F-BBEB-E2077B02C16F}"/>
          </ac:spMkLst>
        </pc:spChg>
        <pc:spChg chg="add mod">
          <ac:chgData name="Håkon Nilsen" userId="f73e0f304ba57bee" providerId="LiveId" clId="{722A382E-EBC8-404B-A92C-60D57E8B0844}" dt="2021-05-05T13:24:57.708" v="1739" actId="20577"/>
          <ac:spMkLst>
            <pc:docMk/>
            <pc:sldMk cId="3373646814" sldId="263"/>
            <ac:spMk id="6" creationId="{B5F60DB3-0F8F-4AE1-B1B7-C481C6CFBD2F}"/>
          </ac:spMkLst>
        </pc:spChg>
        <pc:spChg chg="del mod">
          <ac:chgData name="Håkon Nilsen" userId="f73e0f304ba57bee" providerId="LiveId" clId="{722A382E-EBC8-404B-A92C-60D57E8B0844}" dt="2021-05-05T13:21:38.219" v="1571" actId="478"/>
          <ac:spMkLst>
            <pc:docMk/>
            <pc:sldMk cId="3373646814" sldId="263"/>
            <ac:spMk id="7" creationId="{2E5A2655-449A-47FC-A2C4-89E910B67795}"/>
          </ac:spMkLst>
        </pc:spChg>
        <pc:spChg chg="del">
          <ac:chgData name="Håkon Nilsen" userId="f73e0f304ba57bee" providerId="LiveId" clId="{722A382E-EBC8-404B-A92C-60D57E8B0844}" dt="2021-05-05T13:21:29.721" v="1570" actId="26606"/>
          <ac:spMkLst>
            <pc:docMk/>
            <pc:sldMk cId="3373646814" sldId="263"/>
            <ac:spMk id="10" creationId="{93F0ADB5-A0B4-4B01-A8C4-FDC34CE22BD4}"/>
          </ac:spMkLst>
        </pc:spChg>
        <pc:spChg chg="del">
          <ac:chgData name="Håkon Nilsen" userId="f73e0f304ba57bee" providerId="LiveId" clId="{722A382E-EBC8-404B-A92C-60D57E8B0844}" dt="2021-05-05T13:21:29.721" v="1570" actId="26606"/>
          <ac:spMkLst>
            <pc:docMk/>
            <pc:sldMk cId="3373646814" sldId="263"/>
            <ac:spMk id="12" creationId="{AA6D0FDE-0241-4C21-A720-A69475358235}"/>
          </ac:spMkLst>
        </pc:spChg>
        <pc:spChg chg="mod ord">
          <ac:chgData name="Håkon Nilsen" userId="f73e0f304ba57bee" providerId="LiveId" clId="{722A382E-EBC8-404B-A92C-60D57E8B0844}" dt="2021-05-05T13:22:09.539" v="1606" actId="26606"/>
          <ac:spMkLst>
            <pc:docMk/>
            <pc:sldMk cId="3373646814" sldId="263"/>
            <ac:spMk id="13" creationId="{D7124E0E-EA4B-446F-A1FF-A39C1B60EE55}"/>
          </ac:spMkLst>
        </pc:spChg>
        <pc:spChg chg="add del">
          <ac:chgData name="Håkon Nilsen" userId="f73e0f304ba57bee" providerId="LiveId" clId="{722A382E-EBC8-404B-A92C-60D57E8B0844}" dt="2021-05-05T13:22:01.442" v="1585" actId="26606"/>
          <ac:spMkLst>
            <pc:docMk/>
            <pc:sldMk cId="3373646814" sldId="263"/>
            <ac:spMk id="19" creationId="{CB94C45D-FCB1-4B86-967A-2C9EDB637F0C}"/>
          </ac:spMkLst>
        </pc:spChg>
        <pc:spChg chg="add del">
          <ac:chgData name="Håkon Nilsen" userId="f73e0f304ba57bee" providerId="LiveId" clId="{722A382E-EBC8-404B-A92C-60D57E8B0844}" dt="2021-05-05T13:22:01.442" v="1585" actId="26606"/>
          <ac:spMkLst>
            <pc:docMk/>
            <pc:sldMk cId="3373646814" sldId="263"/>
            <ac:spMk id="21" creationId="{232C4A34-762E-40DF-A8AF-0D811BC0258B}"/>
          </ac:spMkLst>
        </pc:spChg>
        <pc:spChg chg="add del">
          <ac:chgData name="Håkon Nilsen" userId="f73e0f304ba57bee" providerId="LiveId" clId="{722A382E-EBC8-404B-A92C-60D57E8B0844}" dt="2021-05-05T13:22:02.565" v="1587" actId="26606"/>
          <ac:spMkLst>
            <pc:docMk/>
            <pc:sldMk cId="3373646814" sldId="263"/>
            <ac:spMk id="23" creationId="{419501C6-F015-4273-AF88-E0F6C853899F}"/>
          </ac:spMkLst>
        </pc:spChg>
        <pc:spChg chg="add del">
          <ac:chgData name="Håkon Nilsen" userId="f73e0f304ba57bee" providerId="LiveId" clId="{722A382E-EBC8-404B-A92C-60D57E8B0844}" dt="2021-05-05T13:22:02.565" v="1587" actId="26606"/>
          <ac:spMkLst>
            <pc:docMk/>
            <pc:sldMk cId="3373646814" sldId="263"/>
            <ac:spMk id="24" creationId="{CA677DB7-5829-45BD-9754-5EC484CC4253}"/>
          </ac:spMkLst>
        </pc:spChg>
        <pc:spChg chg="add del">
          <ac:chgData name="Håkon Nilsen" userId="f73e0f304ba57bee" providerId="LiveId" clId="{722A382E-EBC8-404B-A92C-60D57E8B0844}" dt="2021-05-05T13:22:03.565" v="1592" actId="26606"/>
          <ac:spMkLst>
            <pc:docMk/>
            <pc:sldMk cId="3373646814" sldId="263"/>
            <ac:spMk id="26" creationId="{CB94C45D-FCB1-4B86-967A-2C9EDB637F0C}"/>
          </ac:spMkLst>
        </pc:spChg>
        <pc:spChg chg="add del">
          <ac:chgData name="Håkon Nilsen" userId="f73e0f304ba57bee" providerId="LiveId" clId="{722A382E-EBC8-404B-A92C-60D57E8B0844}" dt="2021-05-05T13:22:03.565" v="1592" actId="26606"/>
          <ac:spMkLst>
            <pc:docMk/>
            <pc:sldMk cId="3373646814" sldId="263"/>
            <ac:spMk id="27" creationId="{232C4A34-762E-40DF-A8AF-0D811BC0258B}"/>
          </ac:spMkLst>
        </pc:spChg>
        <pc:spChg chg="add del">
          <ac:chgData name="Håkon Nilsen" userId="f73e0f304ba57bee" providerId="LiveId" clId="{722A382E-EBC8-404B-A92C-60D57E8B0844}" dt="2021-05-05T13:22:04.250" v="1597" actId="26606"/>
          <ac:spMkLst>
            <pc:docMk/>
            <pc:sldMk cId="3373646814" sldId="263"/>
            <ac:spMk id="29" creationId="{3F47E20B-1205-4238-A82B-90EF577F32D8}"/>
          </ac:spMkLst>
        </pc:spChg>
        <pc:spChg chg="add del">
          <ac:chgData name="Håkon Nilsen" userId="f73e0f304ba57bee" providerId="LiveId" clId="{722A382E-EBC8-404B-A92C-60D57E8B0844}" dt="2021-05-05T13:22:04.250" v="1597" actId="26606"/>
          <ac:spMkLst>
            <pc:docMk/>
            <pc:sldMk cId="3373646814" sldId="263"/>
            <ac:spMk id="30" creationId="{D13567AC-EB9A-47A9-B6EC-B5BDB73B113C}"/>
          </ac:spMkLst>
        </pc:spChg>
        <pc:spChg chg="add del">
          <ac:chgData name="Håkon Nilsen" userId="f73e0f304ba57bee" providerId="LiveId" clId="{722A382E-EBC8-404B-A92C-60D57E8B0844}" dt="2021-05-05T13:22:04.859" v="1599" actId="26606"/>
          <ac:spMkLst>
            <pc:docMk/>
            <pc:sldMk cId="3373646814" sldId="263"/>
            <ac:spMk id="32" creationId="{5FA21C72-692C-49FD-9EB4-DDDDDEBD4BD6}"/>
          </ac:spMkLst>
        </pc:spChg>
        <pc:spChg chg="add del">
          <ac:chgData name="Håkon Nilsen" userId="f73e0f304ba57bee" providerId="LiveId" clId="{722A382E-EBC8-404B-A92C-60D57E8B0844}" dt="2021-05-05T13:22:04.859" v="1599" actId="26606"/>
          <ac:spMkLst>
            <pc:docMk/>
            <pc:sldMk cId="3373646814" sldId="263"/>
            <ac:spMk id="33" creationId="{FBAF941A-6830-47A3-B63C-7C7B66AEA73B}"/>
          </ac:spMkLst>
        </pc:spChg>
        <pc:spChg chg="add del">
          <ac:chgData name="Håkon Nilsen" userId="f73e0f304ba57bee" providerId="LiveId" clId="{722A382E-EBC8-404B-A92C-60D57E8B0844}" dt="2021-05-05T13:22:05.990" v="1601" actId="26606"/>
          <ac:spMkLst>
            <pc:docMk/>
            <pc:sldMk cId="3373646814" sldId="263"/>
            <ac:spMk id="35" creationId="{17928EA2-88ED-424C-A811-B45B398FBAFA}"/>
          </ac:spMkLst>
        </pc:spChg>
        <pc:spChg chg="add del">
          <ac:chgData name="Håkon Nilsen" userId="f73e0f304ba57bee" providerId="LiveId" clId="{722A382E-EBC8-404B-A92C-60D57E8B0844}" dt="2021-05-05T13:22:05.990" v="1601" actId="26606"/>
          <ac:spMkLst>
            <pc:docMk/>
            <pc:sldMk cId="3373646814" sldId="263"/>
            <ac:spMk id="36" creationId="{304F0B90-9D71-4D15-94CC-B9E1F445BA28}"/>
          </ac:spMkLst>
        </pc:spChg>
        <pc:spChg chg="add del">
          <ac:chgData name="Håkon Nilsen" userId="f73e0f304ba57bee" providerId="LiveId" clId="{722A382E-EBC8-404B-A92C-60D57E8B0844}" dt="2021-05-05T13:22:08.068" v="1603" actId="26606"/>
          <ac:spMkLst>
            <pc:docMk/>
            <pc:sldMk cId="3373646814" sldId="263"/>
            <ac:spMk id="38" creationId="{5FA21C72-692C-49FD-9EB4-DDDDDEBD4BD6}"/>
          </ac:spMkLst>
        </pc:spChg>
        <pc:spChg chg="add del">
          <ac:chgData name="Håkon Nilsen" userId="f73e0f304ba57bee" providerId="LiveId" clId="{722A382E-EBC8-404B-A92C-60D57E8B0844}" dt="2021-05-05T13:22:08.068" v="1603" actId="26606"/>
          <ac:spMkLst>
            <pc:docMk/>
            <pc:sldMk cId="3373646814" sldId="263"/>
            <ac:spMk id="39" creationId="{FBAF941A-6830-47A3-B63C-7C7B66AEA73B}"/>
          </ac:spMkLst>
        </pc:spChg>
        <pc:spChg chg="add del">
          <ac:chgData name="Håkon Nilsen" userId="f73e0f304ba57bee" providerId="LiveId" clId="{722A382E-EBC8-404B-A92C-60D57E8B0844}" dt="2021-05-05T13:22:09.534" v="1605" actId="26606"/>
          <ac:spMkLst>
            <pc:docMk/>
            <pc:sldMk cId="3373646814" sldId="263"/>
            <ac:spMk id="41" creationId="{17928EA2-88ED-424C-A811-B45B398FBAFA}"/>
          </ac:spMkLst>
        </pc:spChg>
        <pc:spChg chg="add del">
          <ac:chgData name="Håkon Nilsen" userId="f73e0f304ba57bee" providerId="LiveId" clId="{722A382E-EBC8-404B-A92C-60D57E8B0844}" dt="2021-05-05T13:22:09.534" v="1605" actId="26606"/>
          <ac:spMkLst>
            <pc:docMk/>
            <pc:sldMk cId="3373646814" sldId="263"/>
            <ac:spMk id="42" creationId="{304F0B90-9D71-4D15-94CC-B9E1F445BA28}"/>
          </ac:spMkLst>
        </pc:spChg>
        <pc:spChg chg="add">
          <ac:chgData name="Håkon Nilsen" userId="f73e0f304ba57bee" providerId="LiveId" clId="{722A382E-EBC8-404B-A92C-60D57E8B0844}" dt="2021-05-05T13:22:09.539" v="1606" actId="26606"/>
          <ac:spMkLst>
            <pc:docMk/>
            <pc:sldMk cId="3373646814" sldId="263"/>
            <ac:spMk id="44" creationId="{790D5D38-C57D-49FF-AD49-74EE9CDA9ED9}"/>
          </ac:spMkLst>
        </pc:spChg>
        <pc:spChg chg="add">
          <ac:chgData name="Håkon Nilsen" userId="f73e0f304ba57bee" providerId="LiveId" clId="{722A382E-EBC8-404B-A92C-60D57E8B0844}" dt="2021-05-05T13:22:09.539" v="1606" actId="26606"/>
          <ac:spMkLst>
            <pc:docMk/>
            <pc:sldMk cId="3373646814" sldId="263"/>
            <ac:spMk id="45" creationId="{927823CD-9652-4764-A45D-9C4DE664BC72}"/>
          </ac:spMkLst>
        </pc:spChg>
        <pc:picChg chg="mod ord">
          <ac:chgData name="Håkon Nilsen" userId="f73e0f304ba57bee" providerId="LiveId" clId="{722A382E-EBC8-404B-A92C-60D57E8B0844}" dt="2021-05-05T13:22:09.539" v="1606" actId="26606"/>
          <ac:picMkLst>
            <pc:docMk/>
            <pc:sldMk cId="3373646814" sldId="263"/>
            <ac:picMk id="4" creationId="{32F354A1-38C7-4598-A0E1-7A286A3019B8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D75E1-5262-4123-86E0-E183F4A565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DEEF5-290D-4A81-AB9D-BA0B93F6827C}">
      <dgm:prSet/>
      <dgm:spPr/>
      <dgm:t>
        <a:bodyPr/>
        <a:lstStyle/>
        <a:p>
          <a:r>
            <a:rPr lang="en-US" i="1" dirty="0"/>
            <a:t>Vi har…</a:t>
          </a:r>
          <a:endParaRPr lang="en-US" dirty="0"/>
        </a:p>
      </dgm:t>
    </dgm:pt>
    <dgm:pt modelId="{44DADA5B-9B98-490C-80CF-249498119255}" type="parTrans" cxnId="{BD1C8050-4137-4F45-9C19-04F832128645}">
      <dgm:prSet/>
      <dgm:spPr/>
      <dgm:t>
        <a:bodyPr/>
        <a:lstStyle/>
        <a:p>
          <a:endParaRPr lang="en-US"/>
        </a:p>
      </dgm:t>
    </dgm:pt>
    <dgm:pt modelId="{0C0ADC22-0D09-4506-957B-8833D319CED2}" type="sibTrans" cxnId="{BD1C8050-4137-4F45-9C19-04F832128645}">
      <dgm:prSet/>
      <dgm:spPr/>
      <dgm:t>
        <a:bodyPr/>
        <a:lstStyle/>
        <a:p>
          <a:endParaRPr lang="en-US"/>
        </a:p>
      </dgm:t>
    </dgm:pt>
    <dgm:pt modelId="{806BE2D9-FA08-404B-BA60-A9DCAC14D1CB}">
      <dgm:prSet/>
      <dgm:spPr/>
      <dgm:t>
        <a:bodyPr/>
        <a:lstStyle/>
        <a:p>
          <a:r>
            <a:rPr lang="en-US" dirty="0" err="1"/>
            <a:t>Rundt</a:t>
          </a:r>
          <a:r>
            <a:rPr lang="en-US" dirty="0"/>
            <a:t> 500 </a:t>
          </a:r>
          <a:r>
            <a:rPr lang="en-US" dirty="0" err="1"/>
            <a:t>medlemmer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alderen</a:t>
          </a:r>
          <a:r>
            <a:rPr lang="en-US" dirty="0"/>
            <a:t> 2-78</a:t>
          </a:r>
        </a:p>
      </dgm:t>
    </dgm:pt>
    <dgm:pt modelId="{4028207A-11A2-4666-9AB9-310ED9CA7BCC}" type="parTrans" cxnId="{57DD5B7B-5851-4DF9-9864-400C763E5A41}">
      <dgm:prSet/>
      <dgm:spPr/>
      <dgm:t>
        <a:bodyPr/>
        <a:lstStyle/>
        <a:p>
          <a:endParaRPr lang="en-US"/>
        </a:p>
      </dgm:t>
    </dgm:pt>
    <dgm:pt modelId="{19B46FAB-4173-45E9-B608-B1FAB530B946}" type="sibTrans" cxnId="{57DD5B7B-5851-4DF9-9864-400C763E5A41}">
      <dgm:prSet/>
      <dgm:spPr/>
      <dgm:t>
        <a:bodyPr/>
        <a:lstStyle/>
        <a:p>
          <a:endParaRPr lang="en-US"/>
        </a:p>
      </dgm:t>
    </dgm:pt>
    <dgm:pt modelId="{BDED63B5-D6CB-46FE-9EDE-01E5CDE13F63}">
      <dgm:prSet/>
      <dgm:spPr/>
      <dgm:t>
        <a:bodyPr/>
        <a:lstStyle/>
        <a:p>
          <a:r>
            <a:rPr lang="en-US" dirty="0" err="1"/>
            <a:t>Flest</a:t>
          </a:r>
          <a:r>
            <a:rPr lang="en-US" dirty="0"/>
            <a:t> </a:t>
          </a:r>
          <a:r>
            <a:rPr lang="en-US" dirty="0" err="1"/>
            <a:t>utøvere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alderen</a:t>
          </a:r>
          <a:r>
            <a:rPr lang="en-US" dirty="0"/>
            <a:t> 4-8 </a:t>
          </a:r>
          <a:r>
            <a:rPr lang="en-US" dirty="0" err="1"/>
            <a:t>år</a:t>
          </a:r>
          <a:endParaRPr lang="en-US" dirty="0"/>
        </a:p>
      </dgm:t>
    </dgm:pt>
    <dgm:pt modelId="{D8913AE5-2A77-4B6B-A7B5-AB0FF4B3FAD5}" type="parTrans" cxnId="{0DEFAE54-E6A8-43D2-B26B-5BDC6C5A906A}">
      <dgm:prSet/>
      <dgm:spPr/>
      <dgm:t>
        <a:bodyPr/>
        <a:lstStyle/>
        <a:p>
          <a:endParaRPr lang="en-US"/>
        </a:p>
      </dgm:t>
    </dgm:pt>
    <dgm:pt modelId="{2B627B9C-A354-4704-B3D1-B6EEC9A070D4}" type="sibTrans" cxnId="{0DEFAE54-E6A8-43D2-B26B-5BDC6C5A906A}">
      <dgm:prSet/>
      <dgm:spPr/>
      <dgm:t>
        <a:bodyPr/>
        <a:lstStyle/>
        <a:p>
          <a:endParaRPr lang="en-US"/>
        </a:p>
      </dgm:t>
    </dgm:pt>
    <dgm:pt modelId="{494A702F-A609-4773-8084-5D56CC3D40C4}">
      <dgm:prSet/>
      <dgm:spPr/>
      <dgm:t>
        <a:bodyPr/>
        <a:lstStyle/>
        <a:p>
          <a:r>
            <a:rPr lang="en-US" dirty="0" err="1"/>
            <a:t>Flere</a:t>
          </a:r>
          <a:r>
            <a:rPr lang="en-US" dirty="0"/>
            <a:t> </a:t>
          </a:r>
          <a:r>
            <a:rPr lang="en-US" dirty="0" err="1"/>
            <a:t>utøvere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landslag</a:t>
          </a:r>
          <a:r>
            <a:rPr lang="en-US" dirty="0"/>
            <a:t> </a:t>
          </a:r>
          <a:r>
            <a:rPr lang="en-US" dirty="0" err="1"/>
            <a:t>både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fortid</a:t>
          </a:r>
          <a:r>
            <a:rPr lang="en-US" dirty="0"/>
            <a:t> og </a:t>
          </a:r>
          <a:r>
            <a:rPr lang="en-US" dirty="0" err="1"/>
            <a:t>nåtid</a:t>
          </a:r>
          <a:endParaRPr lang="en-US" dirty="0"/>
        </a:p>
      </dgm:t>
    </dgm:pt>
    <dgm:pt modelId="{121DE3CA-7438-453D-AB50-5E89D065D17B}" type="parTrans" cxnId="{42B99059-B936-442C-AD58-1E3BAA95B359}">
      <dgm:prSet/>
      <dgm:spPr/>
      <dgm:t>
        <a:bodyPr/>
        <a:lstStyle/>
        <a:p>
          <a:endParaRPr lang="en-US"/>
        </a:p>
      </dgm:t>
    </dgm:pt>
    <dgm:pt modelId="{A107F33B-826A-4DD2-BD8A-00CC49547B70}" type="sibTrans" cxnId="{42B99059-B936-442C-AD58-1E3BAA95B359}">
      <dgm:prSet/>
      <dgm:spPr/>
      <dgm:t>
        <a:bodyPr/>
        <a:lstStyle/>
        <a:p>
          <a:endParaRPr lang="en-US"/>
        </a:p>
      </dgm:t>
    </dgm:pt>
    <dgm:pt modelId="{DAE2D7C4-AFCE-43A1-A848-5F8CE74EC032}">
      <dgm:prSet/>
      <dgm:spPr/>
      <dgm:t>
        <a:bodyPr/>
        <a:lstStyle/>
        <a:p>
          <a:r>
            <a:rPr lang="en-US" dirty="0" err="1"/>
            <a:t>Folkehelse</a:t>
          </a:r>
          <a:r>
            <a:rPr lang="en-US" dirty="0"/>
            <a:t> med </a:t>
          </a:r>
          <a:r>
            <a:rPr lang="en-US" dirty="0" err="1"/>
            <a:t>mosjon</a:t>
          </a:r>
          <a:r>
            <a:rPr lang="en-US" dirty="0"/>
            <a:t> for </a:t>
          </a:r>
          <a:r>
            <a:rPr lang="en-US" dirty="0" err="1"/>
            <a:t>eldre</a:t>
          </a:r>
          <a:endParaRPr lang="en-US" dirty="0"/>
        </a:p>
      </dgm:t>
    </dgm:pt>
    <dgm:pt modelId="{DA2A38A2-4EDE-40D2-8BD8-9ABE35BAE7C0}" type="parTrans" cxnId="{E7BB2E1E-8B3A-4668-A368-686C50647910}">
      <dgm:prSet/>
      <dgm:spPr/>
      <dgm:t>
        <a:bodyPr/>
        <a:lstStyle/>
        <a:p>
          <a:endParaRPr lang="en-US"/>
        </a:p>
      </dgm:t>
    </dgm:pt>
    <dgm:pt modelId="{41956129-6AF5-4DD2-A321-3342AD53A2D9}" type="sibTrans" cxnId="{E7BB2E1E-8B3A-4668-A368-686C50647910}">
      <dgm:prSet/>
      <dgm:spPr/>
      <dgm:t>
        <a:bodyPr/>
        <a:lstStyle/>
        <a:p>
          <a:endParaRPr lang="en-US"/>
        </a:p>
      </dgm:t>
    </dgm:pt>
    <dgm:pt modelId="{3588B9C0-9561-4C69-89D8-8E6B9231723B}">
      <dgm:prSet/>
      <dgm:spPr/>
      <dgm:t>
        <a:bodyPr/>
        <a:lstStyle/>
        <a:p>
          <a:r>
            <a:rPr lang="en-US" dirty="0"/>
            <a:t>Turnskole, </a:t>
          </a:r>
          <a:r>
            <a:rPr lang="en-US" dirty="0" err="1"/>
            <a:t>oppvisninger</a:t>
          </a:r>
          <a:r>
            <a:rPr lang="en-US" dirty="0"/>
            <a:t> og mange </a:t>
          </a:r>
          <a:r>
            <a:rPr lang="en-US" dirty="0" err="1"/>
            <a:t>andre</a:t>
          </a:r>
          <a:r>
            <a:rPr lang="en-US" dirty="0"/>
            <a:t> </a:t>
          </a:r>
          <a:r>
            <a:rPr lang="en-US" dirty="0" err="1"/>
            <a:t>konkurranser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løpet</a:t>
          </a:r>
          <a:r>
            <a:rPr lang="en-US" dirty="0"/>
            <a:t> av et </a:t>
          </a:r>
          <a:r>
            <a:rPr lang="en-US" dirty="0" err="1"/>
            <a:t>helt</a:t>
          </a:r>
          <a:r>
            <a:rPr lang="en-US" dirty="0"/>
            <a:t> </a:t>
          </a:r>
          <a:r>
            <a:rPr lang="en-US" dirty="0" err="1"/>
            <a:t>år</a:t>
          </a:r>
          <a:endParaRPr lang="en-US" dirty="0"/>
        </a:p>
      </dgm:t>
    </dgm:pt>
    <dgm:pt modelId="{96411847-5E6C-4D74-AC30-3274BB78EC0F}" type="parTrans" cxnId="{24344880-69F6-441F-BBF3-30913B735E9D}">
      <dgm:prSet/>
      <dgm:spPr/>
      <dgm:t>
        <a:bodyPr/>
        <a:lstStyle/>
        <a:p>
          <a:endParaRPr lang="en-US"/>
        </a:p>
      </dgm:t>
    </dgm:pt>
    <dgm:pt modelId="{476B12C6-9464-492E-B70D-D2E9D245B643}" type="sibTrans" cxnId="{24344880-69F6-441F-BBF3-30913B735E9D}">
      <dgm:prSet/>
      <dgm:spPr/>
      <dgm:t>
        <a:bodyPr/>
        <a:lstStyle/>
        <a:p>
          <a:endParaRPr lang="en-US"/>
        </a:p>
      </dgm:t>
    </dgm:pt>
    <dgm:pt modelId="{802810DE-8618-4E66-ABF4-A75B2735B0E1}">
      <dgm:prSet/>
      <dgm:spPr/>
      <dgm:t>
        <a:bodyPr/>
        <a:lstStyle/>
        <a:p>
          <a:r>
            <a:rPr lang="en-US" dirty="0"/>
            <a:t>Partier for </a:t>
          </a:r>
          <a:r>
            <a:rPr lang="en-US" dirty="0" err="1"/>
            <a:t>både</a:t>
          </a:r>
          <a:r>
            <a:rPr lang="en-US" dirty="0"/>
            <a:t> </a:t>
          </a:r>
          <a:r>
            <a:rPr lang="en-US" dirty="0" err="1"/>
            <a:t>bredde</a:t>
          </a:r>
          <a:r>
            <a:rPr lang="en-US" dirty="0"/>
            <a:t> og </a:t>
          </a:r>
          <a:r>
            <a:rPr lang="en-US" dirty="0" err="1"/>
            <a:t>satsing</a:t>
          </a:r>
          <a:r>
            <a:rPr lang="en-US" dirty="0"/>
            <a:t> – </a:t>
          </a:r>
          <a:r>
            <a:rPr lang="en-US" dirty="0" err="1"/>
            <a:t>noe</a:t>
          </a:r>
          <a:r>
            <a:rPr lang="en-US" dirty="0"/>
            <a:t> for alle!</a:t>
          </a:r>
        </a:p>
      </dgm:t>
    </dgm:pt>
    <dgm:pt modelId="{BFAB38F7-6728-4B17-865A-1557DC6DF1F5}" type="parTrans" cxnId="{7B40362D-3D5B-48FA-9E0A-6031909937D3}">
      <dgm:prSet/>
      <dgm:spPr/>
      <dgm:t>
        <a:bodyPr/>
        <a:lstStyle/>
        <a:p>
          <a:endParaRPr lang="en-US"/>
        </a:p>
      </dgm:t>
    </dgm:pt>
    <dgm:pt modelId="{59900020-C045-4073-9E34-737E1C1E3C0B}" type="sibTrans" cxnId="{7B40362D-3D5B-48FA-9E0A-6031909937D3}">
      <dgm:prSet/>
      <dgm:spPr/>
      <dgm:t>
        <a:bodyPr/>
        <a:lstStyle/>
        <a:p>
          <a:endParaRPr lang="en-US"/>
        </a:p>
      </dgm:t>
    </dgm:pt>
    <dgm:pt modelId="{8075EBDF-FB16-4F19-866B-E47FF8EC3398}">
      <dgm:prSet/>
      <dgm:spPr/>
      <dgm:t>
        <a:bodyPr/>
        <a:lstStyle/>
        <a:p>
          <a:r>
            <a:rPr lang="en-US" dirty="0" err="1"/>
            <a:t>Egen</a:t>
          </a:r>
          <a:r>
            <a:rPr lang="en-US" dirty="0"/>
            <a:t> </a:t>
          </a:r>
          <a:r>
            <a:rPr lang="en-US" dirty="0" err="1"/>
            <a:t>administrasjon</a:t>
          </a:r>
          <a:endParaRPr lang="en-US" dirty="0"/>
        </a:p>
      </dgm:t>
    </dgm:pt>
    <dgm:pt modelId="{A5167209-7DFB-48B1-99AC-9C6A4951822B}" type="parTrans" cxnId="{DAFDC2C6-886B-430C-AFC3-18B4C6A8BB79}">
      <dgm:prSet/>
      <dgm:spPr/>
      <dgm:t>
        <a:bodyPr/>
        <a:lstStyle/>
        <a:p>
          <a:endParaRPr lang="nb-NO"/>
        </a:p>
      </dgm:t>
    </dgm:pt>
    <dgm:pt modelId="{6D773B12-8629-410D-A8A5-1CA44023076A}" type="sibTrans" cxnId="{DAFDC2C6-886B-430C-AFC3-18B4C6A8BB79}">
      <dgm:prSet/>
      <dgm:spPr/>
      <dgm:t>
        <a:bodyPr/>
        <a:lstStyle/>
        <a:p>
          <a:endParaRPr lang="nb-NO"/>
        </a:p>
      </dgm:t>
    </dgm:pt>
    <dgm:pt modelId="{E95A2D91-4DAA-4FC7-B685-CD4D286A0E86}">
      <dgm:prSet/>
      <dgm:spPr/>
      <dgm:t>
        <a:bodyPr/>
        <a:lstStyle/>
        <a:p>
          <a:endParaRPr lang="en-US" dirty="0"/>
        </a:p>
      </dgm:t>
    </dgm:pt>
    <dgm:pt modelId="{ADF3DE6C-E692-4232-AB20-B8A6F3EB58A5}" type="parTrans" cxnId="{FC3C8998-97ED-465A-8E8A-3F136ED45FCE}">
      <dgm:prSet/>
      <dgm:spPr/>
      <dgm:t>
        <a:bodyPr/>
        <a:lstStyle/>
        <a:p>
          <a:endParaRPr lang="nb-NO"/>
        </a:p>
      </dgm:t>
    </dgm:pt>
    <dgm:pt modelId="{8A3B2E81-8DAE-4AC3-BBC7-7D95DCE1F7E4}" type="sibTrans" cxnId="{FC3C8998-97ED-465A-8E8A-3F136ED45FCE}">
      <dgm:prSet/>
      <dgm:spPr/>
      <dgm:t>
        <a:bodyPr/>
        <a:lstStyle/>
        <a:p>
          <a:endParaRPr lang="nb-NO"/>
        </a:p>
      </dgm:t>
    </dgm:pt>
    <dgm:pt modelId="{F9645232-136B-4AFF-973F-670AB34C542C}">
      <dgm:prSet/>
      <dgm:spPr/>
      <dgm:t>
        <a:bodyPr/>
        <a:lstStyle/>
        <a:p>
          <a:r>
            <a:rPr lang="en-US" dirty="0" err="1"/>
            <a:t>Vært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turngruppe</a:t>
          </a:r>
          <a:r>
            <a:rPr lang="en-US" dirty="0"/>
            <a:t> </a:t>
          </a:r>
          <a:r>
            <a:rPr lang="en-US" dirty="0" err="1"/>
            <a:t>siden</a:t>
          </a:r>
          <a:r>
            <a:rPr lang="en-US" dirty="0"/>
            <a:t> 1963</a:t>
          </a:r>
        </a:p>
      </dgm:t>
    </dgm:pt>
    <dgm:pt modelId="{BB1529A8-81A7-4A07-88B9-08C22F2E7820}" type="parTrans" cxnId="{85200312-2704-41EE-8331-7F8E5ED3BD99}">
      <dgm:prSet/>
      <dgm:spPr/>
      <dgm:t>
        <a:bodyPr/>
        <a:lstStyle/>
        <a:p>
          <a:endParaRPr lang="nb-NO"/>
        </a:p>
      </dgm:t>
    </dgm:pt>
    <dgm:pt modelId="{821A3569-3021-4439-9340-7236A93E8AC4}" type="sibTrans" cxnId="{85200312-2704-41EE-8331-7F8E5ED3BD99}">
      <dgm:prSet/>
      <dgm:spPr/>
      <dgm:t>
        <a:bodyPr/>
        <a:lstStyle/>
        <a:p>
          <a:endParaRPr lang="nb-NO"/>
        </a:p>
      </dgm:t>
    </dgm:pt>
    <dgm:pt modelId="{FB711D5F-85F8-45B7-8A3E-19497012EEC2}" type="pres">
      <dgm:prSet presAssocID="{9D9D75E1-5262-4123-86E0-E183F4A565BA}" presName="linear" presStyleCnt="0">
        <dgm:presLayoutVars>
          <dgm:animLvl val="lvl"/>
          <dgm:resizeHandles val="exact"/>
        </dgm:presLayoutVars>
      </dgm:prSet>
      <dgm:spPr/>
    </dgm:pt>
    <dgm:pt modelId="{E94F5010-29DF-432C-98ED-D2E32D6FE8A7}" type="pres">
      <dgm:prSet presAssocID="{FD9DEEF5-290D-4A81-AB9D-BA0B93F6827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D26B7B0-C8B8-4A31-B6FB-90D85B682F5F}" type="pres">
      <dgm:prSet presAssocID="{FD9DEEF5-290D-4A81-AB9D-BA0B93F6827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5200312-2704-41EE-8331-7F8E5ED3BD99}" srcId="{FD9DEEF5-290D-4A81-AB9D-BA0B93F6827C}" destId="{F9645232-136B-4AFF-973F-670AB34C542C}" srcOrd="0" destOrd="0" parTransId="{BB1529A8-81A7-4A07-88B9-08C22F2E7820}" sibTransId="{821A3569-3021-4439-9340-7236A93E8AC4}"/>
    <dgm:cxn modelId="{39777217-C671-40C0-9E07-242462D21AB2}" type="presOf" srcId="{494A702F-A609-4773-8084-5D56CC3D40C4}" destId="{4D26B7B0-C8B8-4A31-B6FB-90D85B682F5F}" srcOrd="0" destOrd="3" presId="urn:microsoft.com/office/officeart/2005/8/layout/vList2"/>
    <dgm:cxn modelId="{E7BB2E1E-8B3A-4668-A368-686C50647910}" srcId="{FD9DEEF5-290D-4A81-AB9D-BA0B93F6827C}" destId="{DAE2D7C4-AFCE-43A1-A848-5F8CE74EC032}" srcOrd="4" destOrd="0" parTransId="{DA2A38A2-4EDE-40D2-8BD8-9ABE35BAE7C0}" sibTransId="{41956129-6AF5-4DD2-A321-3342AD53A2D9}"/>
    <dgm:cxn modelId="{6B92A921-F5A0-4677-A104-21870DD41169}" type="presOf" srcId="{9D9D75E1-5262-4123-86E0-E183F4A565BA}" destId="{FB711D5F-85F8-45B7-8A3E-19497012EEC2}" srcOrd="0" destOrd="0" presId="urn:microsoft.com/office/officeart/2005/8/layout/vList2"/>
    <dgm:cxn modelId="{7B40362D-3D5B-48FA-9E0A-6031909937D3}" srcId="{FD9DEEF5-290D-4A81-AB9D-BA0B93F6827C}" destId="{802810DE-8618-4E66-ABF4-A75B2735B0E1}" srcOrd="6" destOrd="0" parTransId="{BFAB38F7-6728-4B17-865A-1557DC6DF1F5}" sibTransId="{59900020-C045-4073-9E34-737E1C1E3C0B}"/>
    <dgm:cxn modelId="{0C0D4433-698E-4213-A182-55C2AADD5A1A}" type="presOf" srcId="{BDED63B5-D6CB-46FE-9EDE-01E5CDE13F63}" destId="{4D26B7B0-C8B8-4A31-B6FB-90D85B682F5F}" srcOrd="0" destOrd="2" presId="urn:microsoft.com/office/officeart/2005/8/layout/vList2"/>
    <dgm:cxn modelId="{81AB3C49-D657-461F-A789-3C05B8B7A9D8}" type="presOf" srcId="{802810DE-8618-4E66-ABF4-A75B2735B0E1}" destId="{4D26B7B0-C8B8-4A31-B6FB-90D85B682F5F}" srcOrd="0" destOrd="6" presId="urn:microsoft.com/office/officeart/2005/8/layout/vList2"/>
    <dgm:cxn modelId="{A7D5DC6F-169A-4263-BFD9-68C1505004F9}" type="presOf" srcId="{E95A2D91-4DAA-4FC7-B685-CD4D286A0E86}" destId="{4D26B7B0-C8B8-4A31-B6FB-90D85B682F5F}" srcOrd="0" destOrd="8" presId="urn:microsoft.com/office/officeart/2005/8/layout/vList2"/>
    <dgm:cxn modelId="{BD1C8050-4137-4F45-9C19-04F832128645}" srcId="{9D9D75E1-5262-4123-86E0-E183F4A565BA}" destId="{FD9DEEF5-290D-4A81-AB9D-BA0B93F6827C}" srcOrd="0" destOrd="0" parTransId="{44DADA5B-9B98-490C-80CF-249498119255}" sibTransId="{0C0ADC22-0D09-4506-957B-8833D319CED2}"/>
    <dgm:cxn modelId="{0DEFAE54-E6A8-43D2-B26B-5BDC6C5A906A}" srcId="{FD9DEEF5-290D-4A81-AB9D-BA0B93F6827C}" destId="{BDED63B5-D6CB-46FE-9EDE-01E5CDE13F63}" srcOrd="2" destOrd="0" parTransId="{D8913AE5-2A77-4B6B-A7B5-AB0FF4B3FAD5}" sibTransId="{2B627B9C-A354-4704-B3D1-B6EEC9A070D4}"/>
    <dgm:cxn modelId="{686F0657-C60A-4EB0-9415-815616129BA6}" type="presOf" srcId="{FD9DEEF5-290D-4A81-AB9D-BA0B93F6827C}" destId="{E94F5010-29DF-432C-98ED-D2E32D6FE8A7}" srcOrd="0" destOrd="0" presId="urn:microsoft.com/office/officeart/2005/8/layout/vList2"/>
    <dgm:cxn modelId="{42B99059-B936-442C-AD58-1E3BAA95B359}" srcId="{FD9DEEF5-290D-4A81-AB9D-BA0B93F6827C}" destId="{494A702F-A609-4773-8084-5D56CC3D40C4}" srcOrd="3" destOrd="0" parTransId="{121DE3CA-7438-453D-AB50-5E89D065D17B}" sibTransId="{A107F33B-826A-4DD2-BD8A-00CC49547B70}"/>
    <dgm:cxn modelId="{57DD5B7B-5851-4DF9-9864-400C763E5A41}" srcId="{FD9DEEF5-290D-4A81-AB9D-BA0B93F6827C}" destId="{806BE2D9-FA08-404B-BA60-A9DCAC14D1CB}" srcOrd="1" destOrd="0" parTransId="{4028207A-11A2-4666-9AB9-310ED9CA7BCC}" sibTransId="{19B46FAB-4173-45E9-B608-B1FAB530B946}"/>
    <dgm:cxn modelId="{24344880-69F6-441F-BBF3-30913B735E9D}" srcId="{FD9DEEF5-290D-4A81-AB9D-BA0B93F6827C}" destId="{3588B9C0-9561-4C69-89D8-8E6B9231723B}" srcOrd="5" destOrd="0" parTransId="{96411847-5E6C-4D74-AC30-3274BB78EC0F}" sibTransId="{476B12C6-9464-492E-B70D-D2E9D245B643}"/>
    <dgm:cxn modelId="{93C72484-60B7-45B8-B441-E5BCE2CD8A7A}" type="presOf" srcId="{8075EBDF-FB16-4F19-866B-E47FF8EC3398}" destId="{4D26B7B0-C8B8-4A31-B6FB-90D85B682F5F}" srcOrd="0" destOrd="7" presId="urn:microsoft.com/office/officeart/2005/8/layout/vList2"/>
    <dgm:cxn modelId="{FC3C8998-97ED-465A-8E8A-3F136ED45FCE}" srcId="{FD9DEEF5-290D-4A81-AB9D-BA0B93F6827C}" destId="{E95A2D91-4DAA-4FC7-B685-CD4D286A0E86}" srcOrd="8" destOrd="0" parTransId="{ADF3DE6C-E692-4232-AB20-B8A6F3EB58A5}" sibTransId="{8A3B2E81-8DAE-4AC3-BBC7-7D95DCE1F7E4}"/>
    <dgm:cxn modelId="{F34C39A6-D21D-4045-AF8F-3F5FDEC8E5A0}" type="presOf" srcId="{DAE2D7C4-AFCE-43A1-A848-5F8CE74EC032}" destId="{4D26B7B0-C8B8-4A31-B6FB-90D85B682F5F}" srcOrd="0" destOrd="4" presId="urn:microsoft.com/office/officeart/2005/8/layout/vList2"/>
    <dgm:cxn modelId="{0CF59AAF-5536-4F9E-8F0D-603F5CB70AEB}" type="presOf" srcId="{F9645232-136B-4AFF-973F-670AB34C542C}" destId="{4D26B7B0-C8B8-4A31-B6FB-90D85B682F5F}" srcOrd="0" destOrd="0" presId="urn:microsoft.com/office/officeart/2005/8/layout/vList2"/>
    <dgm:cxn modelId="{7CD824B4-046D-4149-995B-4CB9B49571E5}" type="presOf" srcId="{806BE2D9-FA08-404B-BA60-A9DCAC14D1CB}" destId="{4D26B7B0-C8B8-4A31-B6FB-90D85B682F5F}" srcOrd="0" destOrd="1" presId="urn:microsoft.com/office/officeart/2005/8/layout/vList2"/>
    <dgm:cxn modelId="{DAFDC2C6-886B-430C-AFC3-18B4C6A8BB79}" srcId="{FD9DEEF5-290D-4A81-AB9D-BA0B93F6827C}" destId="{8075EBDF-FB16-4F19-866B-E47FF8EC3398}" srcOrd="7" destOrd="0" parTransId="{A5167209-7DFB-48B1-99AC-9C6A4951822B}" sibTransId="{6D773B12-8629-410D-A8A5-1CA44023076A}"/>
    <dgm:cxn modelId="{7C54C3FE-711D-4B67-BB18-B250DD542782}" type="presOf" srcId="{3588B9C0-9561-4C69-89D8-8E6B9231723B}" destId="{4D26B7B0-C8B8-4A31-B6FB-90D85B682F5F}" srcOrd="0" destOrd="5" presId="urn:microsoft.com/office/officeart/2005/8/layout/vList2"/>
    <dgm:cxn modelId="{3696664B-A608-43F1-8115-937FD7E7AAEC}" type="presParOf" srcId="{FB711D5F-85F8-45B7-8A3E-19497012EEC2}" destId="{E94F5010-29DF-432C-98ED-D2E32D6FE8A7}" srcOrd="0" destOrd="0" presId="urn:microsoft.com/office/officeart/2005/8/layout/vList2"/>
    <dgm:cxn modelId="{44183D56-647B-4029-BD9F-810B6BAEDEE5}" type="presParOf" srcId="{FB711D5F-85F8-45B7-8A3E-19497012EEC2}" destId="{4D26B7B0-C8B8-4A31-B6FB-90D85B682F5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B633A646-2062-4841-AF18-847B074C6716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nb-NO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Dere kan få nasjonal, regional og lokal synlighet gjennom et samarbeid med oss. </a:t>
          </a:r>
        </a:p>
      </dgm:t>
    </dgm:pt>
    <dgm:pt modelId="{DB4A5689-BD48-4D3D-8017-D1E3C49B0DDB}" type="parTrans" cxnId="{56ADA02B-9055-4F39-B74D-2D556F11DDB6}">
      <dgm:prSet/>
      <dgm:spPr/>
      <dgm:t>
        <a:bodyPr rtlCol="0"/>
        <a:lstStyle/>
        <a:p>
          <a:pPr rtl="0"/>
          <a:endParaRPr lang="nb-NO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 rtlCol="0"/>
        <a:lstStyle/>
        <a:p>
          <a:pPr rtl="0"/>
          <a:endParaRPr lang="nb-NO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 rtlCol="0"/>
        <a:lstStyle/>
        <a:p>
          <a:pPr>
            <a:lnSpc>
              <a:spcPct val="100000"/>
            </a:lnSpc>
          </a:pPr>
          <a:endParaRPr lang="nb-NO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F221EFF-354A-47A9-A498-1F0BBF01ECB8}" type="parTrans" cxnId="{EB9839C5-F324-41C4-8950-5284E09FB71E}">
      <dgm:prSet/>
      <dgm:spPr/>
      <dgm:t>
        <a:bodyPr rtlCol="0"/>
        <a:lstStyle/>
        <a:p>
          <a:pPr rtl="0"/>
          <a:endParaRPr lang="nb-NO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 rtlCol="0"/>
        <a:lstStyle/>
        <a:p>
          <a:pPr rtl="0"/>
          <a:endParaRPr lang="nb-NO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 rtlCol="0"/>
        <a:lstStyle/>
        <a:p>
          <a:pPr>
            <a:lnSpc>
              <a:spcPct val="100000"/>
            </a:lnSpc>
          </a:pPr>
          <a:r>
            <a:rPr lang="nb-NO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Vi skreddersyr avtalen etter deres ønsker og behov når det kommer til innhold, lengde og kostnad.</a:t>
          </a:r>
        </a:p>
      </dgm:t>
    </dgm:pt>
    <dgm:pt modelId="{AA3929B3-1058-4240-AD5D-9518D4976567}" type="parTrans" cxnId="{E4AD895B-72A4-4A6B-A7F4-C77A53EC51BC}">
      <dgm:prSet/>
      <dgm:spPr/>
      <dgm:t>
        <a:bodyPr rtlCol="0"/>
        <a:lstStyle/>
        <a:p>
          <a:pPr rtl="0"/>
          <a:endParaRPr lang="nb-NO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 rtlCol="0"/>
        <a:lstStyle/>
        <a:p>
          <a:pPr rtl="0"/>
          <a:endParaRPr lang="nb-NO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21F53D2A-987D-4953-B84A-76BBE55EEEB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Støtt en viktig aktør i nærmiljøet slik at vi kan legge til rette for et best mulig tilbud både fysisk og sosialt. </a:t>
          </a:r>
        </a:p>
      </dgm:t>
    </dgm:pt>
    <dgm:pt modelId="{BE396DC3-291B-4DA3-B8E7-FC7AC5636C80}" type="parTrans" cxnId="{336AE527-E426-41CA-9F56-D757FA28650B}">
      <dgm:prSet/>
      <dgm:spPr/>
      <dgm:t>
        <a:bodyPr/>
        <a:lstStyle/>
        <a:p>
          <a:endParaRPr lang="nb-NO"/>
        </a:p>
      </dgm:t>
    </dgm:pt>
    <dgm:pt modelId="{8676E9C3-0510-417C-BFFC-ED7312A516B7}" type="sibTrans" cxnId="{336AE527-E426-41CA-9F56-D757FA28650B}">
      <dgm:prSet/>
      <dgm:spPr/>
      <dgm:t>
        <a:bodyPr/>
        <a:lstStyle/>
        <a:p>
          <a:endParaRPr lang="nb-NO"/>
        </a:p>
      </dgm:t>
    </dgm:pt>
    <dgm:pt modelId="{D40A0249-41A7-44A6-A657-361E8C18FD42}" type="pres">
      <dgm:prSet presAssocID="{E1B432F4-5FDB-4518-9272-2F3934AC6AA2}" presName="root" presStyleCnt="0">
        <dgm:presLayoutVars>
          <dgm:dir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4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4" custScaleX="75132" custScaleY="75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4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4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4" custScaleX="75132" custScaleY="75132"/>
      <dgm:spPr>
        <a:blipFill>
          <a:blip xmlns:r="http://schemas.openxmlformats.org/officeDocument/2006/relationships"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ner: ringer kontur"/>
        </a:ext>
      </dgm:extLst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4">
        <dgm:presLayoutVars>
          <dgm:chMax val="0"/>
          <dgm:chPref val="0"/>
        </dgm:presLayoutVars>
      </dgm:prSet>
      <dgm:spPr/>
    </dgm:pt>
    <dgm:pt modelId="{1375F890-B8F8-4966-ABCD-B672FD4512B7}" type="pres">
      <dgm:prSet presAssocID="{7519C821-85FB-4CA3-BEB5-E4BFBC529B83}" presName="sibTrans" presStyleCnt="0"/>
      <dgm:spPr/>
    </dgm:pt>
    <dgm:pt modelId="{9887B295-B446-4B8E-AEA4-76754DE9DD89}" type="pres">
      <dgm:prSet presAssocID="{C6D21269-399B-4BA2-8621-C7B9DA1E1B8F}" presName="compNode" presStyleCnt="0"/>
      <dgm:spPr/>
    </dgm:pt>
    <dgm:pt modelId="{436A8B1C-2D30-44BB-9150-7099503C8960}" type="pres">
      <dgm:prSet presAssocID="{C6D21269-399B-4BA2-8621-C7B9DA1E1B8F}" presName="bgRect" presStyleLbl="bgShp" presStyleIdx="2" presStyleCnt="4"/>
      <dgm:spPr>
        <a:xfrm>
          <a:off x="0" y="3519456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1A8B8B62-3037-4506-89D7-28710774070B}" type="pres">
      <dgm:prSet presAssocID="{C6D21269-399B-4BA2-8621-C7B9DA1E1B8F}" presName="iconRect" presStyleLbl="node1" presStyleIdx="2" presStyleCnt="4" custScaleX="68302" custScaleY="6830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FFC6342-A780-4396-8FAC-8E7FAE77A6E2}" type="pres">
      <dgm:prSet presAssocID="{C6D21269-399B-4BA2-8621-C7B9DA1E1B8F}" presName="spaceRect" presStyleCnt="0"/>
      <dgm:spPr/>
    </dgm:pt>
    <dgm:pt modelId="{D5847293-6F0A-4807-B203-585610F4F535}" type="pres">
      <dgm:prSet presAssocID="{C6D21269-399B-4BA2-8621-C7B9DA1E1B8F}" presName="parTx" presStyleLbl="revTx" presStyleIdx="2" presStyleCnt="4">
        <dgm:presLayoutVars>
          <dgm:chMax val="0"/>
          <dgm:chPref val="0"/>
        </dgm:presLayoutVars>
      </dgm:prSet>
      <dgm:spPr/>
    </dgm:pt>
    <dgm:pt modelId="{3126E9C3-86ED-4AA5-96FC-A618D4FD27C1}" type="pres">
      <dgm:prSet presAssocID="{C79B0F2C-DDB4-44EB-89F7-717146B88B10}" presName="sibTrans" presStyleCnt="0"/>
      <dgm:spPr/>
    </dgm:pt>
    <dgm:pt modelId="{7266EC7E-C65C-4019-A291-50775E35A99D}" type="pres">
      <dgm:prSet presAssocID="{21F53D2A-987D-4953-B84A-76BBE55EEEB8}" presName="compNode" presStyleCnt="0"/>
      <dgm:spPr/>
    </dgm:pt>
    <dgm:pt modelId="{82A1D7C0-F321-4FA5-B4F6-474CE583978C}" type="pres">
      <dgm:prSet presAssocID="{21F53D2A-987D-4953-B84A-76BBE55EEEB8}" presName="bgRect" presStyleLbl="bgShp" presStyleIdx="3" presStyleCnt="4" custLinFactNeighborX="-81839" custLinFactNeighborY="2908"/>
      <dgm:spPr>
        <a:solidFill>
          <a:schemeClr val="tx1">
            <a:alpha val="70000"/>
          </a:schemeClr>
        </a:solidFill>
      </dgm:spPr>
    </dgm:pt>
    <dgm:pt modelId="{D8839066-9548-4780-B1AE-0A5842F9D086}" type="pres">
      <dgm:prSet presAssocID="{21F53D2A-987D-4953-B84A-76BBE55EEEB8}" presName="iconRect" presStyleLbl="node1" presStyleIdx="3" presStyleCnt="4" custLinFactNeighborX="-5886" custLinFactNeighborY="4415"/>
      <dgm:spPr>
        <a:blipFill rotWithShape="1">
          <a:blip xmlns:r="http://schemas.openxmlformats.org/officeDocument/2006/relationships"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7C96386C-95A5-41A1-8FA3-50ACB16D576A}" type="pres">
      <dgm:prSet presAssocID="{21F53D2A-987D-4953-B84A-76BBE55EEEB8}" presName="spaceRect" presStyleCnt="0"/>
      <dgm:spPr/>
    </dgm:pt>
    <dgm:pt modelId="{107EA33F-F415-4DC2-82F6-FD6D13C1DFB8}" type="pres">
      <dgm:prSet presAssocID="{21F53D2A-987D-4953-B84A-76BBE55EEEB8}" presName="parTx" presStyleLbl="revTx" presStyleIdx="3" presStyleCnt="4" custLinFactY="-100000" custLinFactNeighborX="-571" custLinFactNeighborY="-151030">
        <dgm:presLayoutVars>
          <dgm:chMax val="0"/>
          <dgm:chPref val="0"/>
        </dgm:presLayoutVars>
      </dgm:prSet>
      <dgm:spPr/>
    </dgm:pt>
  </dgm:ptLst>
  <dgm:cxnLst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336AE527-E426-41CA-9F56-D757FA28650B}" srcId="{E1B432F4-5FDB-4518-9272-2F3934AC6AA2}" destId="{21F53D2A-987D-4953-B84A-76BBE55EEEB8}" srcOrd="3" destOrd="0" parTransId="{BE396DC3-291B-4DA3-B8E7-FC7AC5636C80}" sibTransId="{8676E9C3-0510-417C-BFFC-ED7312A516B7}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46A00077-9CE2-40E9-B6FA-816E2293BA3E}" type="presOf" srcId="{21F53D2A-987D-4953-B84A-76BBE55EEEB8}" destId="{107EA33F-F415-4DC2-82F6-FD6D13C1DFB8}" srcOrd="0" destOrd="0" presId="urn:microsoft.com/office/officeart/2018/2/layout/IconVerticalSolidList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3905E0BC-71EE-4610-827E-655844CE3113}" type="presOf" srcId="{C6D21269-399B-4BA2-8621-C7B9DA1E1B8F}" destId="{D5847293-6F0A-4807-B203-585610F4F535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  <dgm:cxn modelId="{E18EE60B-8650-4B85-8C8A-B807B9148FC8}" type="presParOf" srcId="{D40A0249-41A7-44A6-A657-361E8C18FD42}" destId="{1375F890-B8F8-4966-ABCD-B672FD4512B7}" srcOrd="3" destOrd="0" presId="urn:microsoft.com/office/officeart/2018/2/layout/IconVerticalSolidList"/>
    <dgm:cxn modelId="{F370D9F7-088E-4B78-8272-0E311B15486B}" type="presParOf" srcId="{D40A0249-41A7-44A6-A657-361E8C18FD42}" destId="{9887B295-B446-4B8E-AEA4-76754DE9DD89}" srcOrd="4" destOrd="0" presId="urn:microsoft.com/office/officeart/2018/2/layout/IconVerticalSolidList"/>
    <dgm:cxn modelId="{968D7DEE-AF0E-4BA0-9080-0C524E005C39}" type="presParOf" srcId="{9887B295-B446-4B8E-AEA4-76754DE9DD89}" destId="{436A8B1C-2D30-44BB-9150-7099503C8960}" srcOrd="0" destOrd="0" presId="urn:microsoft.com/office/officeart/2018/2/layout/IconVerticalSolidList"/>
    <dgm:cxn modelId="{CE4D3AA4-D0A5-472B-A6D2-E2D35A5DE21A}" type="presParOf" srcId="{9887B295-B446-4B8E-AEA4-76754DE9DD89}" destId="{1A8B8B62-3037-4506-89D7-28710774070B}" srcOrd="1" destOrd="0" presId="urn:microsoft.com/office/officeart/2018/2/layout/IconVerticalSolidList"/>
    <dgm:cxn modelId="{C939EEF1-F0C3-4C00-83D5-BE315DAD62D3}" type="presParOf" srcId="{9887B295-B446-4B8E-AEA4-76754DE9DD89}" destId="{2FFC6342-A780-4396-8FAC-8E7FAE77A6E2}" srcOrd="2" destOrd="0" presId="urn:microsoft.com/office/officeart/2018/2/layout/IconVerticalSolidList"/>
    <dgm:cxn modelId="{1493C073-EB9E-467F-8BBD-604D0CFE685E}" type="presParOf" srcId="{9887B295-B446-4B8E-AEA4-76754DE9DD89}" destId="{D5847293-6F0A-4807-B203-585610F4F535}" srcOrd="3" destOrd="0" presId="urn:microsoft.com/office/officeart/2018/2/layout/IconVerticalSolidList"/>
    <dgm:cxn modelId="{FC1F2EF0-063C-48B0-B203-138A190143E3}" type="presParOf" srcId="{D40A0249-41A7-44A6-A657-361E8C18FD42}" destId="{3126E9C3-86ED-4AA5-96FC-A618D4FD27C1}" srcOrd="5" destOrd="0" presId="urn:microsoft.com/office/officeart/2018/2/layout/IconVerticalSolidList"/>
    <dgm:cxn modelId="{B49465C0-516F-4FC2-BB61-907FB192A480}" type="presParOf" srcId="{D40A0249-41A7-44A6-A657-361E8C18FD42}" destId="{7266EC7E-C65C-4019-A291-50775E35A99D}" srcOrd="6" destOrd="0" presId="urn:microsoft.com/office/officeart/2018/2/layout/IconVerticalSolidList"/>
    <dgm:cxn modelId="{BD1B2E4A-7557-4D8B-95B2-3CAB4AF0FFAD}" type="presParOf" srcId="{7266EC7E-C65C-4019-A291-50775E35A99D}" destId="{82A1D7C0-F321-4FA5-B4F6-474CE583978C}" srcOrd="0" destOrd="0" presId="urn:microsoft.com/office/officeart/2018/2/layout/IconVerticalSolidList"/>
    <dgm:cxn modelId="{71C47F5B-7223-43E5-9E1B-9F0E380A9455}" type="presParOf" srcId="{7266EC7E-C65C-4019-A291-50775E35A99D}" destId="{D8839066-9548-4780-B1AE-0A5842F9D086}" srcOrd="1" destOrd="0" presId="urn:microsoft.com/office/officeart/2018/2/layout/IconVerticalSolidList"/>
    <dgm:cxn modelId="{89209E6A-ED50-4F6C-A615-255CE7C3CDDF}" type="presParOf" srcId="{7266EC7E-C65C-4019-A291-50775E35A99D}" destId="{7C96386C-95A5-41A1-8FA3-50ACB16D576A}" srcOrd="2" destOrd="0" presId="urn:microsoft.com/office/officeart/2018/2/layout/IconVerticalSolidList"/>
    <dgm:cxn modelId="{D1E39BC9-B3CC-404F-9361-2AA64EAE1F9B}" type="presParOf" srcId="{7266EC7E-C65C-4019-A291-50775E35A99D}" destId="{107EA33F-F415-4DC2-82F6-FD6D13C1DF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F5010-29DF-432C-98ED-D2E32D6FE8A7}">
      <dsp:nvSpPr>
        <dsp:cNvPr id="0" name=""/>
        <dsp:cNvSpPr/>
      </dsp:nvSpPr>
      <dsp:spPr>
        <a:xfrm>
          <a:off x="0" y="230879"/>
          <a:ext cx="5320696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Vi har…</a:t>
          </a:r>
          <a:endParaRPr lang="en-US" sz="2400" kern="1200" dirty="0"/>
        </a:p>
      </dsp:txBody>
      <dsp:txXfrm>
        <a:off x="27415" y="258294"/>
        <a:ext cx="5265866" cy="506769"/>
      </dsp:txXfrm>
    </dsp:sp>
    <dsp:sp modelId="{4D26B7B0-C8B8-4A31-B6FB-90D85B682F5F}">
      <dsp:nvSpPr>
        <dsp:cNvPr id="0" name=""/>
        <dsp:cNvSpPr/>
      </dsp:nvSpPr>
      <dsp:spPr>
        <a:xfrm>
          <a:off x="0" y="792479"/>
          <a:ext cx="5320696" cy="303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3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Vært</a:t>
          </a:r>
          <a:r>
            <a:rPr lang="en-US" sz="1900" kern="1200" dirty="0"/>
            <a:t> </a:t>
          </a:r>
          <a:r>
            <a:rPr lang="en-US" sz="1900" kern="1200" dirty="0" err="1"/>
            <a:t>en</a:t>
          </a:r>
          <a:r>
            <a:rPr lang="en-US" sz="1900" kern="1200" dirty="0"/>
            <a:t> </a:t>
          </a:r>
          <a:r>
            <a:rPr lang="en-US" sz="1900" kern="1200" dirty="0" err="1"/>
            <a:t>turngruppe</a:t>
          </a:r>
          <a:r>
            <a:rPr lang="en-US" sz="1900" kern="1200" dirty="0"/>
            <a:t> </a:t>
          </a:r>
          <a:r>
            <a:rPr lang="en-US" sz="1900" kern="1200" dirty="0" err="1"/>
            <a:t>siden</a:t>
          </a:r>
          <a:r>
            <a:rPr lang="en-US" sz="1900" kern="1200" dirty="0"/>
            <a:t> 1963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Rundt</a:t>
          </a:r>
          <a:r>
            <a:rPr lang="en-US" sz="1900" kern="1200" dirty="0"/>
            <a:t> 500 </a:t>
          </a:r>
          <a:r>
            <a:rPr lang="en-US" sz="1900" kern="1200" dirty="0" err="1"/>
            <a:t>medlemmer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alderen</a:t>
          </a:r>
          <a:r>
            <a:rPr lang="en-US" sz="1900" kern="1200" dirty="0"/>
            <a:t> 2-78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Flest</a:t>
          </a:r>
          <a:r>
            <a:rPr lang="en-US" sz="1900" kern="1200" dirty="0"/>
            <a:t> </a:t>
          </a:r>
          <a:r>
            <a:rPr lang="en-US" sz="1900" kern="1200" dirty="0" err="1"/>
            <a:t>utøvere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alderen</a:t>
          </a:r>
          <a:r>
            <a:rPr lang="en-US" sz="1900" kern="1200" dirty="0"/>
            <a:t> 4-8 </a:t>
          </a:r>
          <a:r>
            <a:rPr lang="en-US" sz="1900" kern="1200" dirty="0" err="1"/>
            <a:t>år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Flere</a:t>
          </a:r>
          <a:r>
            <a:rPr lang="en-US" sz="1900" kern="1200" dirty="0"/>
            <a:t> </a:t>
          </a:r>
          <a:r>
            <a:rPr lang="en-US" sz="1900" kern="1200" dirty="0" err="1"/>
            <a:t>utøvere</a:t>
          </a:r>
          <a:r>
            <a:rPr lang="en-US" sz="1900" kern="1200" dirty="0"/>
            <a:t> </a:t>
          </a:r>
          <a:r>
            <a:rPr lang="en-US" sz="1900" kern="1200" dirty="0" err="1"/>
            <a:t>på</a:t>
          </a:r>
          <a:r>
            <a:rPr lang="en-US" sz="1900" kern="1200" dirty="0"/>
            <a:t> </a:t>
          </a:r>
          <a:r>
            <a:rPr lang="en-US" sz="1900" kern="1200" dirty="0" err="1"/>
            <a:t>landslag</a:t>
          </a:r>
          <a:r>
            <a:rPr lang="en-US" sz="1900" kern="1200" dirty="0"/>
            <a:t> </a:t>
          </a:r>
          <a:r>
            <a:rPr lang="en-US" sz="1900" kern="1200" dirty="0" err="1"/>
            <a:t>både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fortid</a:t>
          </a:r>
          <a:r>
            <a:rPr lang="en-US" sz="1900" kern="1200" dirty="0"/>
            <a:t> og </a:t>
          </a:r>
          <a:r>
            <a:rPr lang="en-US" sz="1900" kern="1200" dirty="0" err="1"/>
            <a:t>nåtid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Folkehelse</a:t>
          </a:r>
          <a:r>
            <a:rPr lang="en-US" sz="1900" kern="1200" dirty="0"/>
            <a:t> med </a:t>
          </a:r>
          <a:r>
            <a:rPr lang="en-US" sz="1900" kern="1200" dirty="0" err="1"/>
            <a:t>mosjon</a:t>
          </a:r>
          <a:r>
            <a:rPr lang="en-US" sz="1900" kern="1200" dirty="0"/>
            <a:t> for </a:t>
          </a:r>
          <a:r>
            <a:rPr lang="en-US" sz="1900" kern="1200" dirty="0" err="1"/>
            <a:t>eldre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Turnskole, </a:t>
          </a:r>
          <a:r>
            <a:rPr lang="en-US" sz="1900" kern="1200" dirty="0" err="1"/>
            <a:t>oppvisninger</a:t>
          </a:r>
          <a:r>
            <a:rPr lang="en-US" sz="1900" kern="1200" dirty="0"/>
            <a:t> og mange </a:t>
          </a:r>
          <a:r>
            <a:rPr lang="en-US" sz="1900" kern="1200" dirty="0" err="1"/>
            <a:t>andre</a:t>
          </a:r>
          <a:r>
            <a:rPr lang="en-US" sz="1900" kern="1200" dirty="0"/>
            <a:t> </a:t>
          </a:r>
          <a:r>
            <a:rPr lang="en-US" sz="1900" kern="1200" dirty="0" err="1"/>
            <a:t>konkurranser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løpet</a:t>
          </a:r>
          <a:r>
            <a:rPr lang="en-US" sz="1900" kern="1200" dirty="0"/>
            <a:t> av et </a:t>
          </a:r>
          <a:r>
            <a:rPr lang="en-US" sz="1900" kern="1200" dirty="0" err="1"/>
            <a:t>helt</a:t>
          </a:r>
          <a:r>
            <a:rPr lang="en-US" sz="1900" kern="1200" dirty="0"/>
            <a:t> </a:t>
          </a:r>
          <a:r>
            <a:rPr lang="en-US" sz="1900" kern="1200" dirty="0" err="1"/>
            <a:t>år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Partier for </a:t>
          </a:r>
          <a:r>
            <a:rPr lang="en-US" sz="1900" kern="1200" dirty="0" err="1"/>
            <a:t>både</a:t>
          </a:r>
          <a:r>
            <a:rPr lang="en-US" sz="1900" kern="1200" dirty="0"/>
            <a:t> </a:t>
          </a:r>
          <a:r>
            <a:rPr lang="en-US" sz="1900" kern="1200" dirty="0" err="1"/>
            <a:t>bredde</a:t>
          </a:r>
          <a:r>
            <a:rPr lang="en-US" sz="1900" kern="1200" dirty="0"/>
            <a:t> og </a:t>
          </a:r>
          <a:r>
            <a:rPr lang="en-US" sz="1900" kern="1200" dirty="0" err="1"/>
            <a:t>satsing</a:t>
          </a:r>
          <a:r>
            <a:rPr lang="en-US" sz="1900" kern="1200" dirty="0"/>
            <a:t> – </a:t>
          </a:r>
          <a:r>
            <a:rPr lang="en-US" sz="1900" kern="1200" dirty="0" err="1"/>
            <a:t>noe</a:t>
          </a:r>
          <a:r>
            <a:rPr lang="en-US" sz="1900" kern="1200" dirty="0"/>
            <a:t> for alle!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Egen</a:t>
          </a:r>
          <a:r>
            <a:rPr lang="en-US" sz="1900" kern="1200" dirty="0"/>
            <a:t> </a:t>
          </a:r>
          <a:r>
            <a:rPr lang="en-US" sz="1900" kern="1200" dirty="0" err="1"/>
            <a:t>administrasjon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792479"/>
        <a:ext cx="5320696" cy="303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2045"/>
          <a:ext cx="5607050" cy="1036528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>
          <a:off x="384434" y="306149"/>
          <a:ext cx="428320" cy="4283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197190" y="2045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rtlCol="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Dere kan få nasjonal, regional og lokal synlighet gjennom et samarbeid med oss. </a:t>
          </a:r>
        </a:p>
      </dsp:txBody>
      <dsp:txXfrm>
        <a:off x="1197190" y="2045"/>
        <a:ext cx="4409859" cy="1036528"/>
      </dsp:txXfrm>
    </dsp:sp>
    <dsp:sp modelId="{79919C57-A32A-40F6-B106-B4E0CE644E4C}">
      <dsp:nvSpPr>
        <dsp:cNvPr id="0" name=""/>
        <dsp:cNvSpPr/>
      </dsp:nvSpPr>
      <dsp:spPr>
        <a:xfrm>
          <a:off x="0" y="1297705"/>
          <a:ext cx="5607050" cy="1036528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>
          <a:off x="384434" y="1601809"/>
          <a:ext cx="428320" cy="428320"/>
        </a:xfrm>
        <a:prstGeom prst="rect">
          <a:avLst/>
        </a:prstGeom>
        <a:blipFill>
          <a:blip xmlns:r="http://schemas.openxmlformats.org/officeDocument/2006/relationships"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1197190" y="1297705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rtlCol="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1197190" y="1297705"/>
        <a:ext cx="4409859" cy="1036528"/>
      </dsp:txXfrm>
    </dsp:sp>
    <dsp:sp modelId="{436A8B1C-2D30-44BB-9150-7099503C8960}">
      <dsp:nvSpPr>
        <dsp:cNvPr id="0" name=""/>
        <dsp:cNvSpPr/>
      </dsp:nvSpPr>
      <dsp:spPr>
        <a:xfrm>
          <a:off x="0" y="2593366"/>
          <a:ext cx="5607050" cy="1036528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B8B62-3037-4506-89D7-28710774070B}">
      <dsp:nvSpPr>
        <dsp:cNvPr id="0" name=""/>
        <dsp:cNvSpPr/>
      </dsp:nvSpPr>
      <dsp:spPr>
        <a:xfrm>
          <a:off x="403903" y="2916938"/>
          <a:ext cx="389383" cy="38938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47293-6F0A-4807-B203-585610F4F535}">
      <dsp:nvSpPr>
        <dsp:cNvPr id="0" name=""/>
        <dsp:cNvSpPr/>
      </dsp:nvSpPr>
      <dsp:spPr>
        <a:xfrm>
          <a:off x="1197190" y="2593366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rtlCol="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Vi skreddersyr avtalen etter deres ønsker og behov når det kommer til innhold, lengde og kostnad.</a:t>
          </a:r>
        </a:p>
      </dsp:txBody>
      <dsp:txXfrm>
        <a:off x="1197190" y="2593366"/>
        <a:ext cx="4409859" cy="1036528"/>
      </dsp:txXfrm>
    </dsp:sp>
    <dsp:sp modelId="{82A1D7C0-F321-4FA5-B4F6-474CE583978C}">
      <dsp:nvSpPr>
        <dsp:cNvPr id="0" name=""/>
        <dsp:cNvSpPr/>
      </dsp:nvSpPr>
      <dsp:spPr>
        <a:xfrm>
          <a:off x="0" y="3891071"/>
          <a:ext cx="5607050" cy="1036528"/>
        </a:xfrm>
        <a:prstGeom prst="roundRect">
          <a:avLst>
            <a:gd name="adj" fmla="val 10000"/>
          </a:avLst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839066-9548-4780-B1AE-0A5842F9D086}">
      <dsp:nvSpPr>
        <dsp:cNvPr id="0" name=""/>
        <dsp:cNvSpPr/>
      </dsp:nvSpPr>
      <dsp:spPr>
        <a:xfrm>
          <a:off x="279994" y="4147414"/>
          <a:ext cx="570090" cy="570090"/>
        </a:xfrm>
        <a:prstGeom prst="rect">
          <a:avLst/>
        </a:prstGeom>
        <a:blipFill rotWithShape="1">
          <a:blip xmlns:r="http://schemas.openxmlformats.org/officeDocument/2006/relationships" r:embed="rId3">
            <a:biLevel thresh="2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7EA33F-F415-4DC2-82F6-FD6D13C1DFB8}">
      <dsp:nvSpPr>
        <dsp:cNvPr id="0" name=""/>
        <dsp:cNvSpPr/>
      </dsp:nvSpPr>
      <dsp:spPr>
        <a:xfrm>
          <a:off x="1172009" y="1287029"/>
          <a:ext cx="4409859" cy="103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109699" rIns="109699" bIns="1096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Støtt en viktig aktør i nærmiljøet slik at vi kan legge til rette for et best mulig tilbud både fysisk og sosialt. </a:t>
          </a:r>
        </a:p>
      </dsp:txBody>
      <dsp:txXfrm>
        <a:off x="1172009" y="1287029"/>
        <a:ext cx="4409859" cy="103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konliste – heltrukket vertikal"/>
  <dgm:desc val="Brukes til å vise en serie av bilder fra topp til bunn med nivå 1, eller nivå 1 og nivå 2 tekst, gruppert i en form. Fungerer best med ikoner eller små bilder med lengre beskrivelser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C53A-CC95-4525-A78E-4A8CB8495EE2}" type="datetime1">
              <a:rPr lang="nb-NO" smtClean="0"/>
              <a:t>05.05.2021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FBCA-FF63-4A82-8482-D01764F6F5B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6659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BF26D-BE93-4729-8818-0E73DCEF24E6}" type="datetime1">
              <a:rPr lang="nb-NO" smtClean="0"/>
              <a:pPr/>
              <a:t>05.05.2021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409E-CED8-434B-A15F-D1F2E86EB13C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765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409E-CED8-434B-A15F-D1F2E86EB13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506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409E-CED8-434B-A15F-D1F2E86EB13C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96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409E-CED8-434B-A15F-D1F2E86EB13C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71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409E-CED8-434B-A15F-D1F2E86EB13C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535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6409E-CED8-434B-A15F-D1F2E86EB13C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465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3D563A-C2D9-47D0-8967-210D8ED6C62C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978C3-BFD9-4747-A51E-55ED6B3E2B43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4162C6-2931-4EAC-BA9B-F063DA271431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D7D168-881E-4CCD-BEA1-80BA5CA1F129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topp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1C3BE-3BE1-4E04-84D7-D1E6525C2A7A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2F207D-4CB4-4D8B-BCEB-DA3350CF9A3D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396A40-7221-4714-BA19-8EC270A261E3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pPr/>
              <a:t>‹#›</a:t>
            </a:fld>
            <a:endParaRPr lang="nb-NO" noProof="0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56F5B3-FFFF-4F82-808A-9EF36AA17234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DB85CD-B6A4-44D6-BF44-609C9E0E1D03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 rtl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 dirty="0"/>
              <a:t>Redigere tekststiler i malen</a:t>
            </a: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959F09-4FFE-4C4B-A3D0-DC1CD25ACC19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 rtl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 dirty="0"/>
              <a:t>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111A6407-3835-4260-A4A8-6CBB18E1B3A9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b-NO" noProof="0" smtClean="0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nb-NO" noProof="0" dirty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 dirty="0"/>
              <a:t>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BF764780-8AB0-4DDF-866F-6B02FB6435F8}" type="datetime1">
              <a:rPr lang="nb-NO" noProof="0" smtClean="0"/>
              <a:t>05.05.2021</a:t>
            </a:fld>
            <a:endParaRPr lang="nb-NO" noProof="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
            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nb-NO" noProof="0" smtClean="0"/>
              <a:pPr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vimeo.com/21467977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jp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jpeg"/><Relationship Id="rId7" Type="http://schemas.openxmlformats.org/officeDocument/2006/relationships/hyperlink" Target="https://www.instagram.com/notteroytur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notteroyturn" TargetMode="External"/><Relationship Id="rId5" Type="http://schemas.openxmlformats.org/officeDocument/2006/relationships/hyperlink" Target="https://www.notteroyturn.no/" TargetMode="External"/><Relationship Id="rId4" Type="http://schemas.openxmlformats.org/officeDocument/2006/relationships/hyperlink" Target="mailto:hakon@notteroyturn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89D3ABB-9C0B-4B01-B153-DB3DE3C8E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25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Bilde 5" descr="Et bilde som inneholder gymnastikk, luft, mørk, arm&#10;&#10;Automatisk generert beskrivelse">
            <a:extLst>
              <a:ext uri="{FF2B5EF4-FFF2-40B4-BE49-F238E27FC236}">
                <a16:creationId xmlns:a16="http://schemas.microsoft.com/office/drawing/2014/main" id="{96374FB8-6C70-4E82-9A3A-F21093B77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3" r="9635" b="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DB37A31-A973-478B-A4DF-BEFDA065A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497" y="457199"/>
            <a:ext cx="2019301" cy="201930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F1D2BA4-9E76-449F-B5A7-738187DC2440}"/>
              </a:ext>
            </a:extLst>
          </p:cNvPr>
          <p:cNvSpPr txBox="1"/>
          <p:nvPr/>
        </p:nvSpPr>
        <p:spPr>
          <a:xfrm>
            <a:off x="125835" y="2752724"/>
            <a:ext cx="44461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NØTTERØY TURN </a:t>
            </a:r>
          </a:p>
          <a:p>
            <a:pPr algn="ctr"/>
            <a:r>
              <a:rPr lang="nb-NO" sz="1600" i="1" dirty="0">
                <a:latin typeface="Calibri" panose="020F0502020204030204" pitchFamily="34" charset="0"/>
                <a:cs typeface="Calibri" panose="020F0502020204030204" pitchFamily="34" charset="0"/>
              </a:rPr>
              <a:t>Gym og turn for alle aldre i Færder og omegn!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C83141B-DFB5-4630-9E76-A3A05F3D50ED}"/>
              </a:ext>
            </a:extLst>
          </p:cNvPr>
          <p:cNvSpPr txBox="1"/>
          <p:nvPr/>
        </p:nvSpPr>
        <p:spPr>
          <a:xfrm>
            <a:off x="710326" y="3847713"/>
            <a:ext cx="3967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/>
              <a:t>Ambisjon</a:t>
            </a:r>
          </a:p>
          <a:p>
            <a:r>
              <a:rPr lang="nb-NO" sz="1600" dirty="0"/>
              <a:t>Vi ønsker å være den ledende turnklubben for både bredde og topp i Vestfold. </a:t>
            </a:r>
          </a:p>
          <a:p>
            <a:br>
              <a:rPr lang="nb-NO" sz="1600" dirty="0"/>
            </a:br>
            <a:r>
              <a:rPr lang="nb-NO" sz="1600" i="1" dirty="0"/>
              <a:t>Relasjon</a:t>
            </a:r>
            <a:endParaRPr lang="nb-NO" sz="1600" dirty="0"/>
          </a:p>
          <a:p>
            <a:r>
              <a:rPr lang="nb-NO" sz="1600" dirty="0"/>
              <a:t>Nøtterøy Turn skal være en klubb med et inkluderende og hyggelig miljø for barn, unge og voksne i alle aldre.</a:t>
            </a:r>
          </a:p>
          <a:p>
            <a:endParaRPr lang="nb-NO" sz="1600" dirty="0"/>
          </a:p>
          <a:p>
            <a:r>
              <a:rPr lang="nb-NO" sz="1600" i="1" dirty="0"/>
              <a:t>Verdier</a:t>
            </a:r>
          </a:p>
          <a:p>
            <a:r>
              <a:rPr lang="nb-NO" sz="1600" dirty="0"/>
              <a:t>Samhold – Glede – Ambisiøs - Likeverd</a:t>
            </a:r>
          </a:p>
          <a:p>
            <a:endParaRPr lang="nb-NO" sz="1600" dirty="0"/>
          </a:p>
        </p:txBody>
      </p:sp>
      <p:pic>
        <p:nvPicPr>
          <p:cNvPr id="18" name="Grafikk 17" descr="Kommentar viktig kontur">
            <a:extLst>
              <a:ext uri="{FF2B5EF4-FFF2-40B4-BE49-F238E27FC236}">
                <a16:creationId xmlns:a16="http://schemas.microsoft.com/office/drawing/2014/main" id="{659F9513-B7E5-4E26-A035-92BFBD2728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5835" y="3847713"/>
            <a:ext cx="608514" cy="608514"/>
          </a:xfrm>
          <a:prstGeom prst="rect">
            <a:avLst/>
          </a:prstGeom>
        </p:spPr>
      </p:pic>
      <p:pic>
        <p:nvPicPr>
          <p:cNvPr id="21" name="Grafikk 20" descr="Kommentar hjerte kontur">
            <a:extLst>
              <a:ext uri="{FF2B5EF4-FFF2-40B4-BE49-F238E27FC236}">
                <a16:creationId xmlns:a16="http://schemas.microsoft.com/office/drawing/2014/main" id="{65072402-D36F-48E5-9B87-C86EE11F4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835" y="4807014"/>
            <a:ext cx="608514" cy="608514"/>
          </a:xfrm>
          <a:prstGeom prst="rect">
            <a:avLst/>
          </a:prstGeom>
        </p:spPr>
      </p:pic>
      <p:pic>
        <p:nvPicPr>
          <p:cNvPr id="3" name="Grafikk 2" descr="Barn kontur">
            <a:extLst>
              <a:ext uri="{FF2B5EF4-FFF2-40B4-BE49-F238E27FC236}">
                <a16:creationId xmlns:a16="http://schemas.microsoft.com/office/drawing/2014/main" id="{F4462EDC-9980-44C3-99ED-00DDFE15C0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205" y="6000904"/>
            <a:ext cx="559774" cy="5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9" name="Rectangle 1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2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Plassholder for innhold 5">
            <a:extLst>
              <a:ext uri="{FF2B5EF4-FFF2-40B4-BE49-F238E27FC236}">
                <a16:creationId xmlns:a16="http://schemas.microsoft.com/office/drawing/2014/main" id="{6757956B-C6D9-4C29-8C4D-E9C82C78DE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880836"/>
              </p:ext>
            </p:extLst>
          </p:nvPr>
        </p:nvGraphicFramePr>
        <p:xfrm>
          <a:off x="5650418" y="1225911"/>
          <a:ext cx="5320696" cy="405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Bilde 10">
            <a:extLst>
              <a:ext uri="{FF2B5EF4-FFF2-40B4-BE49-F238E27FC236}">
                <a16:creationId xmlns:a16="http://schemas.microsoft.com/office/drawing/2014/main" id="{963AA279-6DF2-4170-89F6-65CC1ED42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423" y="1443035"/>
            <a:ext cx="3971932" cy="3971932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CD7BD289-06A6-4E0F-B05B-308F9C17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80" y="333807"/>
            <a:ext cx="3070172" cy="682379"/>
          </a:xfrm>
        </p:spPr>
        <p:txBody>
          <a:bodyPr>
            <a:normAutofit fontScale="90000"/>
          </a:bodyPr>
          <a:lstStyle/>
          <a:p>
            <a:br>
              <a:rPr lang="en-US" i="1" dirty="0"/>
            </a:br>
            <a:r>
              <a:rPr lang="en-US" i="1" dirty="0"/>
              <a:t>Nøtterøy Turn</a:t>
            </a:r>
            <a:br>
              <a:rPr lang="en-US" i="1" dirty="0"/>
            </a:b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3AD1F0C-07F0-4876-948D-7F5C15B0F5F3}"/>
              </a:ext>
            </a:extLst>
          </p:cNvPr>
          <p:cNvSpPr txBox="1"/>
          <p:nvPr/>
        </p:nvSpPr>
        <p:spPr>
          <a:xfrm>
            <a:off x="5786835" y="5657671"/>
            <a:ext cx="5047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Vi arrangerer Turnskolen hvert eneste år!</a:t>
            </a:r>
            <a:br>
              <a:rPr lang="nb-NO" i="1" dirty="0"/>
            </a:br>
            <a:r>
              <a:rPr lang="nb-NO" i="1" dirty="0"/>
              <a:t>Sjekk ut idrettsglede via lenken under:</a:t>
            </a:r>
          </a:p>
          <a:p>
            <a:r>
              <a:rPr lang="nb-NO" dirty="0">
                <a:hlinkClick r:id="rId9"/>
              </a:rPr>
              <a:t>https://vimeo.com/214679776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937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ktangel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6" y="201336"/>
            <a:ext cx="4491516" cy="1979801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nb-NO" dirty="0">
                <a:solidFill>
                  <a:srgbClr val="FF0000"/>
                </a:solidFill>
              </a:rPr>
              <a:t>Hvorfor bli sponsor i nøtterøy turn 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0908" y="0"/>
            <a:ext cx="7541091" cy="6858000"/>
          </a:xfrm>
          <a:prstGeom prst="rect">
            <a:avLst/>
          </a:prstGeom>
        </p:spPr>
      </p:pic>
      <p:graphicFrame>
        <p:nvGraphicFramePr>
          <p:cNvPr id="5" name="Plassholder for innhold 2" descr="Punktmerking-ikon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163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7124E0E-EA4B-446F-A1FF-A39C1B60EE55}"/>
              </a:ext>
            </a:extLst>
          </p:cNvPr>
          <p:cNvSpPr txBox="1"/>
          <p:nvPr/>
        </p:nvSpPr>
        <p:spPr>
          <a:xfrm>
            <a:off x="79697" y="2466363"/>
            <a:ext cx="4491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i="1" dirty="0">
                <a:solidFill>
                  <a:srgbClr val="FFFF00"/>
                </a:solidFill>
              </a:rPr>
              <a:t>Vi ønsker å jobbe sammen med dere for å gjøre Nøtterøy Turn enda bedre og dere enda mer synlig!</a:t>
            </a:r>
          </a:p>
          <a:p>
            <a:endParaRPr lang="nb-NO" i="1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66EAA11-880B-49C9-81A3-D45996BDBEE8}"/>
              </a:ext>
            </a:extLst>
          </p:cNvPr>
          <p:cNvSpPr txBox="1"/>
          <p:nvPr/>
        </p:nvSpPr>
        <p:spPr>
          <a:xfrm>
            <a:off x="6811347" y="4926553"/>
            <a:ext cx="4282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nb-NO" dirty="0">
                <a:solidFill>
                  <a:schemeClr val="bg1"/>
                </a:solidFill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Nøtterøy Turn jobber for utvikling av både bredde- og eliteidretten hver eneste uke. Hos oss er alle like viktige! </a:t>
            </a:r>
            <a:endParaRPr lang="nb-NO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63AA279-6DF2-4170-89F6-65CC1ED42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4098" y="5776459"/>
            <a:ext cx="953837" cy="953837"/>
          </a:xfrm>
          <a:prstGeom prst="rect">
            <a:avLst/>
          </a:prstGeom>
        </p:spPr>
      </p:pic>
      <p:pic>
        <p:nvPicPr>
          <p:cNvPr id="6" name="Bilde 5" descr="Et bilde som inneholder person, mann, stående, mørk&#10;&#10;Automatisk generert beskrivelse">
            <a:extLst>
              <a:ext uri="{FF2B5EF4-FFF2-40B4-BE49-F238E27FC236}">
                <a16:creationId xmlns:a16="http://schemas.microsoft.com/office/drawing/2014/main" id="{EB5DCB70-A630-47D2-8C8A-D44999839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24" y="3710883"/>
            <a:ext cx="4430282" cy="29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ktangel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6" y="201336"/>
            <a:ext cx="4491516" cy="1979801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rmAutofit/>
          </a:bodyPr>
          <a:lstStyle/>
          <a:p>
            <a:pPr rtl="0"/>
            <a:r>
              <a:rPr lang="nb-NO">
                <a:solidFill>
                  <a:srgbClr val="FF0000"/>
                </a:solidFill>
              </a:rPr>
              <a:t>Nøtterøy Turn</a:t>
            </a:r>
            <a:br>
              <a:rPr lang="nb-NO">
                <a:solidFill>
                  <a:srgbClr val="FF0000"/>
                </a:solidFill>
              </a:rPr>
            </a:br>
            <a:r>
              <a:rPr lang="nb-NO">
                <a:solidFill>
                  <a:srgbClr val="FF0000"/>
                </a:solidFill>
              </a:rPr>
              <a:t>-</a:t>
            </a:r>
            <a:br>
              <a:rPr lang="nb-NO">
                <a:solidFill>
                  <a:srgbClr val="FF0000"/>
                </a:solidFill>
              </a:rPr>
            </a:br>
            <a:r>
              <a:rPr lang="nb-NO" sz="2400">
                <a:solidFill>
                  <a:srgbClr val="FF0000"/>
                </a:solidFill>
              </a:rPr>
              <a:t>ulike sponsorpakker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9214" y="13940"/>
            <a:ext cx="7541091" cy="685800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7124E0E-EA4B-446F-A1FF-A39C1B60EE55}"/>
              </a:ext>
            </a:extLst>
          </p:cNvPr>
          <p:cNvSpPr txBox="1"/>
          <p:nvPr/>
        </p:nvSpPr>
        <p:spPr>
          <a:xfrm>
            <a:off x="79696" y="2475093"/>
            <a:ext cx="44915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>
                <a:solidFill>
                  <a:schemeClr val="bg1"/>
                </a:solidFill>
              </a:rPr>
              <a:t>Uavhengig pakke får alle: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Annonse på nettsiden med beskrivelse av firmaet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Nettsak ved avtalesignering som deles på facebook og instagram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Bedriften får mulighet til å profilere egne nyheter i våre kanaler flere ganger i året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</a:rPr>
              <a:t>Tilbud om stand på våre største arrangementer</a:t>
            </a:r>
            <a:endParaRPr lang="nb-NO" sz="1400" dirty="0">
              <a:solidFill>
                <a:schemeClr val="bg1"/>
              </a:solidFill>
            </a:endParaRPr>
          </a:p>
          <a:p>
            <a:endParaRPr lang="nb-NO" sz="1200" u="sng" dirty="0">
              <a:solidFill>
                <a:schemeClr val="bg1"/>
              </a:solidFill>
            </a:endParaRPr>
          </a:p>
          <a:p>
            <a:r>
              <a:rPr lang="nb-NO" sz="1600" u="sng" dirty="0">
                <a:solidFill>
                  <a:schemeClr val="bg1"/>
                </a:solidFill>
              </a:rPr>
              <a:t>Andre muligheter: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1"/>
                </a:solidFill>
              </a:rPr>
              <a:t>Sponsorer og støttespillere kan også promotere seg selv ved å gi et antall kulepenner, drikkeflasker, t-skjorter eller lignende til klubben.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bg1"/>
                </a:solidFill>
              </a:rPr>
              <a:t>Medlemsfordeler for vår medlemsmasse ved å bruke deres firma</a:t>
            </a:r>
          </a:p>
          <a:p>
            <a:pPr algn="ctr"/>
            <a:endParaRPr lang="nb-NO" sz="1200" u="sng" dirty="0">
              <a:solidFill>
                <a:schemeClr val="bg1"/>
              </a:solidFill>
            </a:endParaRPr>
          </a:p>
          <a:p>
            <a:pPr algn="ctr"/>
            <a:r>
              <a:rPr lang="nb-NO" sz="1400" u="sng" dirty="0">
                <a:solidFill>
                  <a:srgbClr val="92D050"/>
                </a:solidFill>
              </a:rPr>
              <a:t>Bli med på laget! </a:t>
            </a:r>
          </a:p>
          <a:p>
            <a:pPr algn="ctr"/>
            <a:r>
              <a:rPr lang="nb-NO" sz="1200" i="1" dirty="0">
                <a:solidFill>
                  <a:srgbClr val="92D050"/>
                </a:solidFill>
              </a:rPr>
              <a:t>«Med gymnaster i en alder fra 2-78 år er sjansen stor for at ditt firma har noe for vår medlemsmasse på over 500 personer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bg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E5A2655-449A-47FC-A2C4-89E910B67795}"/>
              </a:ext>
            </a:extLst>
          </p:cNvPr>
          <p:cNvSpPr txBox="1"/>
          <p:nvPr/>
        </p:nvSpPr>
        <p:spPr>
          <a:xfrm>
            <a:off x="4732298" y="106219"/>
            <a:ext cx="723709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GENERALSPONSOR – 50 000 kr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Reklame på defileringsdress til Nøtterøy Turn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Reklame på t-skjorte til arrangementer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Skilt i Messehall A 2x1m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Roll-up som står oppe under trening og arrangement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Aktivitet etter avtale: Aktivitetsdag i hallen for bedriften, oppvisning av våre turnere eller annet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HOVEDSPONSOR – 25 000 kr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Reklame på t-skjorte til arrangementer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Skilt i Messehall A 2x1m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Roll-up som står oppe under trening og arrangement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Aktivitet etter avtale: Aktivitetsdag i hallen for bedriften, oppvisning av våre turnere eller annet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SPONSOR – 10 000  kr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Reklame på t-skjorte til arrangementer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Skilt i Messehall A 2x1m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STØTTESPILLER – 5 000 kr – 3 000 kr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Skilt i Messehall A 2x1m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  <a:highlight>
                  <a:srgbClr val="000000"/>
                </a:highlight>
              </a:rPr>
              <a:t>KJØP AV ARRANGEMENTSNAVN – Pris etter avtale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Nøtterøy Turn arrangerer Turnskole, Saltokonkurranser, Aspirant- og Regionspokalen, Åpen dag, Vårmønstring og Juleoppvisning.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  <a:highlight>
                  <a:srgbClr val="000000"/>
                </a:highlight>
              </a:rPr>
              <a:t>Kjøp navnet som vil bli promotert på nettside og sosiale medier. Vår mediekontakt sender inn bilder og referat til Tønsberg Blad i etterkant av hvert arrangement som betyr ekstra publisitet for både klubben og dere som arrangementssponsor. </a:t>
            </a:r>
            <a:endParaRPr lang="nb-NO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endParaRPr lang="nb-NO" sz="16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nb-NO" sz="1600" dirty="0">
                <a:solidFill>
                  <a:schemeClr val="bg1"/>
                </a:solidFill>
                <a:highlight>
                  <a:srgbClr val="000000"/>
                </a:highlight>
              </a:rPr>
              <a:t>* </a:t>
            </a:r>
            <a:r>
              <a:rPr lang="nb-NO" sz="1200" dirty="0">
                <a:solidFill>
                  <a:schemeClr val="bg1"/>
                </a:solidFill>
                <a:highlight>
                  <a:srgbClr val="000000"/>
                </a:highlight>
              </a:rPr>
              <a:t>Transport og oppsett av skilt er inkludert i prisen, men produksjonskostnader på skilt kommer i tillegg.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63CAD04-9BC7-45EF-85DB-DFC341387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9727" y="63596"/>
            <a:ext cx="904654" cy="9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9450" b="155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FE23ECD-FF9A-473A-8339-EAA380E823A6}"/>
              </a:ext>
            </a:extLst>
          </p:cNvPr>
          <p:cNvSpPr txBox="1"/>
          <p:nvPr/>
        </p:nvSpPr>
        <p:spPr>
          <a:xfrm>
            <a:off x="260058" y="159391"/>
            <a:ext cx="71558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Vi hører mer enn gjerne fra deg og din bedrift! </a:t>
            </a:r>
          </a:p>
          <a:p>
            <a:endParaRPr lang="nb-NO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r>
              <a:rPr lang="nb-NO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Vi holder til i Messehall A i Tønsberg og Wilhelmsenhallen på Nøtterøy. </a:t>
            </a:r>
          </a:p>
          <a:p>
            <a:endParaRPr lang="nb-NO" sz="1800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r>
              <a:rPr lang="nb-NO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Håkon Rolstad Nilsen</a:t>
            </a:r>
          </a:p>
          <a:p>
            <a: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Daglig leder Nøtterøy Turn </a:t>
            </a:r>
            <a:endParaRPr lang="nb-NO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r>
              <a:rPr lang="nb-NO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  <a:hlinkClick r:id="rId4"/>
              </a:rPr>
              <a:t>hakon@notteroyturn.no</a:t>
            </a:r>
            <a:endParaRPr lang="nb-NO" sz="1800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95 06 37 85</a:t>
            </a:r>
            <a:b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  <a:t>	</a:t>
            </a:r>
            <a:b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  <a:hlinkClick r:id="rId5"/>
              </a:rPr>
              <a:t>https://www.notteroyturn.no/</a:t>
            </a:r>
            <a:b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</a:rPr>
            </a:br>
            <a: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  <a:hlinkClick r:id="rId6"/>
              </a:rPr>
              <a:t>https://www.facebook.com/notteroyturn</a:t>
            </a:r>
            <a:endParaRPr lang="nb-NO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r>
              <a:rPr lang="nb-NO" sz="1800" noProof="0" dirty="0">
                <a:effectLst>
                  <a:glow rad="152400">
                    <a:schemeClr val="bg1">
                      <a:alpha val="19000"/>
                    </a:schemeClr>
                  </a:glow>
                </a:effectLst>
                <a:hlinkClick r:id="rId7"/>
              </a:rPr>
              <a:t>https://www.instagram.com/notteroyturn/</a:t>
            </a:r>
            <a:endParaRPr lang="nb-NO" sz="1800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endParaRPr lang="nb-NO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endParaRPr lang="nb-NO" sz="1800" noProof="0" dirty="0">
              <a:effectLst>
                <a:glow rad="152400">
                  <a:schemeClr val="bg1">
                    <a:alpha val="19000"/>
                  </a:schemeClr>
                </a:glow>
              </a:effectLst>
            </a:endParaRPr>
          </a:p>
          <a:p>
            <a:endParaRPr lang="nb-NO" dirty="0"/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32CCEB70-F051-42ED-BD60-C938ACA12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4350" y="5259211"/>
            <a:ext cx="1474583" cy="14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Finansutforming</Template>
  <TotalTime>583</TotalTime>
  <Words>638</Words>
  <Application>Microsoft Office PowerPoint</Application>
  <PresentationFormat>Widescreen</PresentationFormat>
  <Paragraphs>80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Pakke</vt:lpstr>
      <vt:lpstr>PowerPoint-presentasjon</vt:lpstr>
      <vt:lpstr> Nøtterøy Turn </vt:lpstr>
      <vt:lpstr>Hvorfor bli sponsor i nøtterøy turn ?</vt:lpstr>
      <vt:lpstr>Nøtterøy Turn - ulike sponsorpakker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Håkon Nilsen</dc:creator>
  <cp:lastModifiedBy>Håkon Nilsen</cp:lastModifiedBy>
  <cp:revision>21</cp:revision>
  <dcterms:created xsi:type="dcterms:W3CDTF">2021-04-16T09:37:28Z</dcterms:created>
  <dcterms:modified xsi:type="dcterms:W3CDTF">2021-05-05T13:30:54Z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